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2.png" Type="http://schemas.openxmlformats.org/officeDocument/2006/relationships/image"/><Relationship Id="rId11" Target="../media/image223.png" Type="http://schemas.openxmlformats.org/officeDocument/2006/relationships/image"/><Relationship Id="rId12" Target="../media/image224.png" Type="http://schemas.openxmlformats.org/officeDocument/2006/relationships/image"/><Relationship Id="rId13" Target="../media/image216.png" Type="http://schemas.openxmlformats.org/officeDocument/2006/relationships/image"/><Relationship Id="rId14" Target="../media/image21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2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2.png" Type="http://schemas.openxmlformats.org/officeDocument/2006/relationships/image"/><Relationship Id="rId11" Target="../media/image49.png" Type="http://schemas.openxmlformats.org/officeDocument/2006/relationships/image"/><Relationship Id="rId12" Target="../media/image228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17.png" Type="http://schemas.openxmlformats.org/officeDocument/2006/relationships/image"/><Relationship Id="rId5" Target="../media/image225.png" Type="http://schemas.openxmlformats.org/officeDocument/2006/relationships/image"/><Relationship Id="rId6" Target="../media/image226.png" Type="http://schemas.openxmlformats.org/officeDocument/2006/relationships/image"/><Relationship Id="rId7" Target="../media/image227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228.png" Type="http://schemas.openxmlformats.org/officeDocument/2006/relationships/image"/><Relationship Id="rId12" Target="../media/image231.png" Type="http://schemas.openxmlformats.org/officeDocument/2006/relationships/image"/><Relationship Id="rId13" Target="../media/image232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17.png" Type="http://schemas.openxmlformats.org/officeDocument/2006/relationships/image"/><Relationship Id="rId5" Target="../media/image229.png" Type="http://schemas.openxmlformats.org/officeDocument/2006/relationships/image"/><Relationship Id="rId6" Target="../media/image230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2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5.png" Type="http://schemas.openxmlformats.org/officeDocument/2006/relationships/image"/><Relationship Id="rId11" Target="../media/image236.png" Type="http://schemas.openxmlformats.org/officeDocument/2006/relationships/image"/><Relationship Id="rId12" Target="../media/image237.png" Type="http://schemas.openxmlformats.org/officeDocument/2006/relationships/image"/><Relationship Id="rId13" Target="../media/image238.png" Type="http://schemas.openxmlformats.org/officeDocument/2006/relationships/image"/><Relationship Id="rId14" Target="../media/image239.png" Type="http://schemas.openxmlformats.org/officeDocument/2006/relationships/image"/><Relationship Id="rId15" Target="../media/image240.png" Type="http://schemas.openxmlformats.org/officeDocument/2006/relationships/image"/><Relationship Id="rId16" Target="../media/image217.png" Type="http://schemas.openxmlformats.org/officeDocument/2006/relationships/image"/><Relationship Id="rId17" Target="../media/image241.png" Type="http://schemas.openxmlformats.org/officeDocument/2006/relationships/image"/><Relationship Id="rId18" Target="../media/image242.png" Type="http://schemas.openxmlformats.org/officeDocument/2006/relationships/image"/><Relationship Id="rId19" Target="../media/image24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23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5.png" Type="http://schemas.openxmlformats.org/officeDocument/2006/relationships/image"/><Relationship Id="rId11" Target="../media/image217.png" Type="http://schemas.openxmlformats.org/officeDocument/2006/relationships/image"/><Relationship Id="rId12" Target="../media/image241.png" Type="http://schemas.openxmlformats.org/officeDocument/2006/relationships/image"/><Relationship Id="rId13" Target="../media/image246.png" Type="http://schemas.openxmlformats.org/officeDocument/2006/relationships/image"/><Relationship Id="rId14" Target="../media/image247.png" Type="http://schemas.openxmlformats.org/officeDocument/2006/relationships/image"/><Relationship Id="rId15" Target="../media/image248.png" Type="http://schemas.openxmlformats.org/officeDocument/2006/relationships/image"/><Relationship Id="rId16" Target="../media/image249.png" Type="http://schemas.openxmlformats.org/officeDocument/2006/relationships/image"/><Relationship Id="rId17" Target="../media/image250.png" Type="http://schemas.openxmlformats.org/officeDocument/2006/relationships/image"/><Relationship Id="rId18" Target="../media/image251.png" Type="http://schemas.openxmlformats.org/officeDocument/2006/relationships/image"/><Relationship Id="rId19" Target="../media/image252.png" Type="http://schemas.openxmlformats.org/officeDocument/2006/relationships/image"/><Relationship Id="rId2" Target="../media/image2.png" Type="http://schemas.openxmlformats.org/officeDocument/2006/relationships/image"/><Relationship Id="rId20" Target="../media/image253.png" Type="http://schemas.openxmlformats.org/officeDocument/2006/relationships/image"/><Relationship Id="rId21" Target="../media/image254.png" Type="http://schemas.openxmlformats.org/officeDocument/2006/relationships/image"/><Relationship Id="rId22" Target="../media/image255.png" Type="http://schemas.openxmlformats.org/officeDocument/2006/relationships/image"/><Relationship Id="rId23" Target="../media/image256.png" Type="http://schemas.openxmlformats.org/officeDocument/2006/relationships/image"/><Relationship Id="rId24" Target="../media/image257.png" Type="http://schemas.openxmlformats.org/officeDocument/2006/relationships/image"/><Relationship Id="rId25" Target="../media/image258.png" Type="http://schemas.openxmlformats.org/officeDocument/2006/relationships/image"/><Relationship Id="rId26" Target="../media/image259.png" Type="http://schemas.openxmlformats.org/officeDocument/2006/relationships/image"/><Relationship Id="rId27" Target="../media/image260.png" Type="http://schemas.openxmlformats.org/officeDocument/2006/relationships/image"/><Relationship Id="rId28" Target="../media/image261.png" Type="http://schemas.openxmlformats.org/officeDocument/2006/relationships/image"/><Relationship Id="rId29" Target="../media/image262.png" Type="http://schemas.openxmlformats.org/officeDocument/2006/relationships/image"/><Relationship Id="rId3" Target="../media/image12.png" Type="http://schemas.openxmlformats.org/officeDocument/2006/relationships/image"/><Relationship Id="rId30" Target="../media/image263.png" Type="http://schemas.openxmlformats.org/officeDocument/2006/relationships/image"/><Relationship Id="rId31" Target="../media/image264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2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6.png" Type="http://schemas.openxmlformats.org/officeDocument/2006/relationships/image"/><Relationship Id="rId11" Target="../media/image217.png" Type="http://schemas.openxmlformats.org/officeDocument/2006/relationships/image"/><Relationship Id="rId12" Target="../media/image267.png" Type="http://schemas.openxmlformats.org/officeDocument/2006/relationships/image"/><Relationship Id="rId13" Target="../media/image268.png" Type="http://schemas.openxmlformats.org/officeDocument/2006/relationships/image"/><Relationship Id="rId14" Target="../media/image269.png" Type="http://schemas.openxmlformats.org/officeDocument/2006/relationships/image"/><Relationship Id="rId15" Target="../media/image270.png" Type="http://schemas.openxmlformats.org/officeDocument/2006/relationships/image"/><Relationship Id="rId16" Target="../media/image271.png" Type="http://schemas.openxmlformats.org/officeDocument/2006/relationships/image"/><Relationship Id="rId17" Target="../media/image272.png" Type="http://schemas.openxmlformats.org/officeDocument/2006/relationships/image"/><Relationship Id="rId18" Target="../media/image273.png" Type="http://schemas.openxmlformats.org/officeDocument/2006/relationships/image"/><Relationship Id="rId19" Target="../media/image274.png" Type="http://schemas.openxmlformats.org/officeDocument/2006/relationships/image"/><Relationship Id="rId2" Target="../media/image2.png" Type="http://schemas.openxmlformats.org/officeDocument/2006/relationships/image"/><Relationship Id="rId20" Target="../media/image275.png" Type="http://schemas.openxmlformats.org/officeDocument/2006/relationships/image"/><Relationship Id="rId21" Target="../media/image276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26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278.png" Type="http://schemas.openxmlformats.org/officeDocument/2006/relationships/image"/><Relationship Id="rId13" Target="../media/image279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77.png" Type="http://schemas.openxmlformats.org/officeDocument/2006/relationships/image"/><Relationship Id="rId5" Target="../media/image217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280.png" Type="http://schemas.openxmlformats.org/officeDocument/2006/relationships/image"/><Relationship Id="rId13" Target="../media/image281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77.png" Type="http://schemas.openxmlformats.org/officeDocument/2006/relationships/image"/><Relationship Id="rId5" Target="../media/image217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282.png" Type="http://schemas.openxmlformats.org/officeDocument/2006/relationships/image"/><Relationship Id="rId13" Target="../media/image28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77.png" Type="http://schemas.openxmlformats.org/officeDocument/2006/relationships/image"/><Relationship Id="rId5" Target="../media/image217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284.png" Type="http://schemas.openxmlformats.org/officeDocument/2006/relationships/image"/><Relationship Id="rId13" Target="../media/image285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77.png" Type="http://schemas.openxmlformats.org/officeDocument/2006/relationships/image"/><Relationship Id="rId5" Target="../media/image217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18" Target="../media/image27.png" Type="http://schemas.openxmlformats.org/officeDocument/2006/relationships/image"/><Relationship Id="rId19" Target="../media/image28.png" Type="http://schemas.openxmlformats.org/officeDocument/2006/relationships/image"/><Relationship Id="rId2" Target="../media/image2.png" Type="http://schemas.openxmlformats.org/officeDocument/2006/relationships/image"/><Relationship Id="rId20" Target="../media/image29.png" Type="http://schemas.openxmlformats.org/officeDocument/2006/relationships/image"/><Relationship Id="rId21" Target="../media/image30.png" Type="http://schemas.openxmlformats.org/officeDocument/2006/relationships/image"/><Relationship Id="rId22" Target="../media/image31.png" Type="http://schemas.openxmlformats.org/officeDocument/2006/relationships/image"/><Relationship Id="rId23" Target="../media/image32.png" Type="http://schemas.openxmlformats.org/officeDocument/2006/relationships/image"/><Relationship Id="rId24" Target="../media/image33.png" Type="http://schemas.openxmlformats.org/officeDocument/2006/relationships/image"/><Relationship Id="rId25" Target="../media/image34.png" Type="http://schemas.openxmlformats.org/officeDocument/2006/relationships/image"/><Relationship Id="rId26" Target="../media/image35.png" Type="http://schemas.openxmlformats.org/officeDocument/2006/relationships/image"/><Relationship Id="rId27" Target="../media/image36.png" Type="http://schemas.openxmlformats.org/officeDocument/2006/relationships/image"/><Relationship Id="rId28" Target="../media/image37.png" Type="http://schemas.openxmlformats.org/officeDocument/2006/relationships/image"/><Relationship Id="rId29" Target="../media/image38.png" Type="http://schemas.openxmlformats.org/officeDocument/2006/relationships/image"/><Relationship Id="rId3" Target="../media/image12.png" Type="http://schemas.openxmlformats.org/officeDocument/2006/relationships/image"/><Relationship Id="rId30" Target="../media/image39.png" Type="http://schemas.openxmlformats.org/officeDocument/2006/relationships/image"/><Relationship Id="rId31" Target="../media/image40.png" Type="http://schemas.openxmlformats.org/officeDocument/2006/relationships/image"/><Relationship Id="rId32" Target="../media/image41.png" Type="http://schemas.openxmlformats.org/officeDocument/2006/relationships/image"/><Relationship Id="rId33" Target="../media/image42.png" Type="http://schemas.openxmlformats.org/officeDocument/2006/relationships/image"/><Relationship Id="rId34" Target="../media/image43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286.png" Type="http://schemas.openxmlformats.org/officeDocument/2006/relationships/image"/><Relationship Id="rId13" Target="../media/image28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77.png" Type="http://schemas.openxmlformats.org/officeDocument/2006/relationships/image"/><Relationship Id="rId5" Target="../media/image217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289.png" Type="http://schemas.openxmlformats.org/officeDocument/2006/relationships/image"/><Relationship Id="rId13" Target="../media/image290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88.png" Type="http://schemas.openxmlformats.org/officeDocument/2006/relationships/image"/><Relationship Id="rId5" Target="../media/image217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2.png" Type="http://schemas.openxmlformats.org/officeDocument/2006/relationships/image"/><Relationship Id="rId11" Target="../media/image293.png" Type="http://schemas.openxmlformats.org/officeDocument/2006/relationships/image"/><Relationship Id="rId12" Target="../media/image21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29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2.png" Type="http://schemas.openxmlformats.org/officeDocument/2006/relationships/image"/><Relationship Id="rId11" Target="../media/image223.png" Type="http://schemas.openxmlformats.org/officeDocument/2006/relationships/image"/><Relationship Id="rId12" Target="../media/image224.png" Type="http://schemas.openxmlformats.org/officeDocument/2006/relationships/image"/><Relationship Id="rId13" Target="../media/image295.png" Type="http://schemas.openxmlformats.org/officeDocument/2006/relationships/image"/><Relationship Id="rId14" Target="../media/image21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29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2.png" Type="http://schemas.openxmlformats.org/officeDocument/2006/relationships/image"/><Relationship Id="rId11" Target="../media/image298.png" Type="http://schemas.openxmlformats.org/officeDocument/2006/relationships/image"/><Relationship Id="rId12" Target="../media/image216.png" Type="http://schemas.openxmlformats.org/officeDocument/2006/relationships/image"/><Relationship Id="rId13" Target="../media/image21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96.png" Type="http://schemas.openxmlformats.org/officeDocument/2006/relationships/image"/><Relationship Id="rId9" Target="../media/image29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2.png" Type="http://schemas.openxmlformats.org/officeDocument/2006/relationships/image"/><Relationship Id="rId11" Target="../media/image217.png" Type="http://schemas.openxmlformats.org/officeDocument/2006/relationships/image"/><Relationship Id="rId12" Target="../media/image303.png" Type="http://schemas.openxmlformats.org/officeDocument/2006/relationships/image"/><Relationship Id="rId13" Target="../media/image304.png" Type="http://schemas.openxmlformats.org/officeDocument/2006/relationships/image"/><Relationship Id="rId14" Target="../media/image305.png" Type="http://schemas.openxmlformats.org/officeDocument/2006/relationships/image"/><Relationship Id="rId15" Target="../media/image306.png" Type="http://schemas.openxmlformats.org/officeDocument/2006/relationships/image"/><Relationship Id="rId16" Target="../media/image307.png" Type="http://schemas.openxmlformats.org/officeDocument/2006/relationships/image"/><Relationship Id="rId17" Target="../media/image308.png" Type="http://schemas.openxmlformats.org/officeDocument/2006/relationships/image"/><Relationship Id="rId18" Target="../media/image309.png" Type="http://schemas.openxmlformats.org/officeDocument/2006/relationships/image"/><Relationship Id="rId19" Target="../media/image310.png" Type="http://schemas.openxmlformats.org/officeDocument/2006/relationships/image"/><Relationship Id="rId2" Target="../media/image12.png" Type="http://schemas.openxmlformats.org/officeDocument/2006/relationships/image"/><Relationship Id="rId20" Target="../media/image311.png" Type="http://schemas.openxmlformats.org/officeDocument/2006/relationships/image"/><Relationship Id="rId21" Target="../media/image312.png" Type="http://schemas.openxmlformats.org/officeDocument/2006/relationships/image"/><Relationship Id="rId22" Target="../media/image313.png" Type="http://schemas.openxmlformats.org/officeDocument/2006/relationships/image"/><Relationship Id="rId23" Target="../media/image314.png" Type="http://schemas.openxmlformats.org/officeDocument/2006/relationships/image"/><Relationship Id="rId24" Target="../media/image315.png" Type="http://schemas.openxmlformats.org/officeDocument/2006/relationships/image"/><Relationship Id="rId25" Target="../media/image316.png" Type="http://schemas.openxmlformats.org/officeDocument/2006/relationships/image"/><Relationship Id="rId26" Target="../media/image317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212.png" Type="http://schemas.openxmlformats.org/officeDocument/2006/relationships/image"/><Relationship Id="rId6" Target="../media/image49.png" Type="http://schemas.openxmlformats.org/officeDocument/2006/relationships/image"/><Relationship Id="rId7" Target="../media/image299.png" Type="http://schemas.openxmlformats.org/officeDocument/2006/relationships/image"/><Relationship Id="rId8" Target="../media/image300.png" Type="http://schemas.openxmlformats.org/officeDocument/2006/relationships/image"/><Relationship Id="rId9" Target="../media/image30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9.png" Type="http://schemas.openxmlformats.org/officeDocument/2006/relationships/image"/><Relationship Id="rId11" Target="../media/image217.png" Type="http://schemas.openxmlformats.org/officeDocument/2006/relationships/image"/><Relationship Id="rId12" Target="../media/image320.png" Type="http://schemas.openxmlformats.org/officeDocument/2006/relationships/image"/><Relationship Id="rId13" Target="../media/image321.png" Type="http://schemas.openxmlformats.org/officeDocument/2006/relationships/image"/><Relationship Id="rId14" Target="../media/image322.png" Type="http://schemas.openxmlformats.org/officeDocument/2006/relationships/image"/><Relationship Id="rId15" Target="../media/image323.png" Type="http://schemas.openxmlformats.org/officeDocument/2006/relationships/image"/><Relationship Id="rId16" Target="../media/image324.png" Type="http://schemas.openxmlformats.org/officeDocument/2006/relationships/image"/><Relationship Id="rId17" Target="../media/image325.png" Type="http://schemas.openxmlformats.org/officeDocument/2006/relationships/image"/><Relationship Id="rId18" Target="../media/image326.png" Type="http://schemas.openxmlformats.org/officeDocument/2006/relationships/image"/><Relationship Id="rId19" Target="../media/image327.png" Type="http://schemas.openxmlformats.org/officeDocument/2006/relationships/image"/><Relationship Id="rId2" Target="../media/image2.png" Type="http://schemas.openxmlformats.org/officeDocument/2006/relationships/image"/><Relationship Id="rId20" Target="../media/image328.png" Type="http://schemas.openxmlformats.org/officeDocument/2006/relationships/image"/><Relationship Id="rId21" Target="../media/image329.png" Type="http://schemas.openxmlformats.org/officeDocument/2006/relationships/image"/><Relationship Id="rId22" Target="../media/image330.png" Type="http://schemas.openxmlformats.org/officeDocument/2006/relationships/image"/><Relationship Id="rId23" Target="../media/image331.png" Type="http://schemas.openxmlformats.org/officeDocument/2006/relationships/image"/><Relationship Id="rId24" Target="../media/image332.png" Type="http://schemas.openxmlformats.org/officeDocument/2006/relationships/image"/><Relationship Id="rId25" Target="../media/image333.png" Type="http://schemas.openxmlformats.org/officeDocument/2006/relationships/image"/><Relationship Id="rId26" Target="../media/image334.png" Type="http://schemas.openxmlformats.org/officeDocument/2006/relationships/image"/><Relationship Id="rId27" Target="../media/image335.png" Type="http://schemas.openxmlformats.org/officeDocument/2006/relationships/image"/><Relationship Id="rId28" Target="../media/image336.png" Type="http://schemas.openxmlformats.org/officeDocument/2006/relationships/image"/><Relationship Id="rId29" Target="../media/image337.png" Type="http://schemas.openxmlformats.org/officeDocument/2006/relationships/image"/><Relationship Id="rId3" Target="../media/image12.png" Type="http://schemas.openxmlformats.org/officeDocument/2006/relationships/image"/><Relationship Id="rId30" Target="../media/image338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99.png" Type="http://schemas.openxmlformats.org/officeDocument/2006/relationships/image"/><Relationship Id="rId9" Target="../media/image31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0.png" Type="http://schemas.openxmlformats.org/officeDocument/2006/relationships/image"/><Relationship Id="rId11" Target="../media/image217.png" Type="http://schemas.openxmlformats.org/officeDocument/2006/relationships/image"/><Relationship Id="rId12" Target="../media/image341.png" Type="http://schemas.openxmlformats.org/officeDocument/2006/relationships/image"/><Relationship Id="rId13" Target="../media/image342.png" Type="http://schemas.openxmlformats.org/officeDocument/2006/relationships/image"/><Relationship Id="rId14" Target="../media/image343.png" Type="http://schemas.openxmlformats.org/officeDocument/2006/relationships/image"/><Relationship Id="rId15" Target="../media/image344.png" Type="http://schemas.openxmlformats.org/officeDocument/2006/relationships/image"/><Relationship Id="rId16" Target="../media/image345.png" Type="http://schemas.openxmlformats.org/officeDocument/2006/relationships/image"/><Relationship Id="rId17" Target="../media/image346.png" Type="http://schemas.openxmlformats.org/officeDocument/2006/relationships/image"/><Relationship Id="rId18" Target="../media/image347.png" Type="http://schemas.openxmlformats.org/officeDocument/2006/relationships/image"/><Relationship Id="rId19" Target="../media/image348.png" Type="http://schemas.openxmlformats.org/officeDocument/2006/relationships/image"/><Relationship Id="rId2" Target="../media/image2.png" Type="http://schemas.openxmlformats.org/officeDocument/2006/relationships/image"/><Relationship Id="rId20" Target="../media/image349.png" Type="http://schemas.openxmlformats.org/officeDocument/2006/relationships/image"/><Relationship Id="rId21" Target="../media/image350.png" Type="http://schemas.openxmlformats.org/officeDocument/2006/relationships/image"/><Relationship Id="rId22" Target="../media/image351.png" Type="http://schemas.openxmlformats.org/officeDocument/2006/relationships/image"/><Relationship Id="rId23" Target="../media/image352.png" Type="http://schemas.openxmlformats.org/officeDocument/2006/relationships/image"/><Relationship Id="rId24" Target="../media/image353.png" Type="http://schemas.openxmlformats.org/officeDocument/2006/relationships/image"/><Relationship Id="rId25" Target="../media/image354.png" Type="http://schemas.openxmlformats.org/officeDocument/2006/relationships/image"/><Relationship Id="rId26" Target="../media/image355.png" Type="http://schemas.openxmlformats.org/officeDocument/2006/relationships/image"/><Relationship Id="rId27" Target="../media/image356.png" Type="http://schemas.openxmlformats.org/officeDocument/2006/relationships/image"/><Relationship Id="rId28" Target="../media/image357.png" Type="http://schemas.openxmlformats.org/officeDocument/2006/relationships/image"/><Relationship Id="rId29" Target="../media/image358.png" Type="http://schemas.openxmlformats.org/officeDocument/2006/relationships/image"/><Relationship Id="rId3" Target="../media/image12.png" Type="http://schemas.openxmlformats.org/officeDocument/2006/relationships/image"/><Relationship Id="rId30" Target="../media/image359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99.png" Type="http://schemas.openxmlformats.org/officeDocument/2006/relationships/image"/><Relationship Id="rId9" Target="../media/image33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1.png" Type="http://schemas.openxmlformats.org/officeDocument/2006/relationships/image"/><Relationship Id="rId11" Target="../media/image362.png" Type="http://schemas.openxmlformats.org/officeDocument/2006/relationships/image"/><Relationship Id="rId12" Target="../media/image363.png" Type="http://schemas.openxmlformats.org/officeDocument/2006/relationships/image"/><Relationship Id="rId13" Target="../media/image217.png" Type="http://schemas.openxmlformats.org/officeDocument/2006/relationships/image"/><Relationship Id="rId14" Target="../media/image364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36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6.png" Type="http://schemas.openxmlformats.org/officeDocument/2006/relationships/image"/><Relationship Id="rId11" Target="../media/image340.png" Type="http://schemas.openxmlformats.org/officeDocument/2006/relationships/image"/><Relationship Id="rId12" Target="../media/image21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99.png" Type="http://schemas.openxmlformats.org/officeDocument/2006/relationships/image"/><Relationship Id="rId9" Target="../media/image36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16" Target="../media/image57.pn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19" Target="../media/image60.png" Type="http://schemas.openxmlformats.org/officeDocument/2006/relationships/image"/><Relationship Id="rId2" Target="../media/image44.png" Type="http://schemas.openxmlformats.org/officeDocument/2006/relationships/image"/><Relationship Id="rId20" Target="../media/image61.png" Type="http://schemas.openxmlformats.org/officeDocument/2006/relationships/image"/><Relationship Id="rId21" Target="../media/image62.png" Type="http://schemas.openxmlformats.org/officeDocument/2006/relationships/image"/><Relationship Id="rId22" Target="../media/image63.png" Type="http://schemas.openxmlformats.org/officeDocument/2006/relationships/image"/><Relationship Id="rId23" Target="../media/image64.png" Type="http://schemas.openxmlformats.org/officeDocument/2006/relationships/image"/><Relationship Id="rId24" Target="../media/image65.png" Type="http://schemas.openxmlformats.org/officeDocument/2006/relationships/image"/><Relationship Id="rId25" Target="../media/image66.png" Type="http://schemas.openxmlformats.org/officeDocument/2006/relationships/image"/><Relationship Id="rId26" Target="../media/image67.png" Type="http://schemas.openxmlformats.org/officeDocument/2006/relationships/image"/><Relationship Id="rId27" Target="../media/image68.png" Type="http://schemas.openxmlformats.org/officeDocument/2006/relationships/image"/><Relationship Id="rId28" Target="../media/image69.png" Type="http://schemas.openxmlformats.org/officeDocument/2006/relationships/image"/><Relationship Id="rId29" Target="../media/image70.png" Type="http://schemas.openxmlformats.org/officeDocument/2006/relationships/image"/><Relationship Id="rId3" Target="../media/image45.png" Type="http://schemas.openxmlformats.org/officeDocument/2006/relationships/image"/><Relationship Id="rId30" Target="../media/image71.png" Type="http://schemas.openxmlformats.org/officeDocument/2006/relationships/image"/><Relationship Id="rId31" Target="../media/image72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9.png" Type="http://schemas.openxmlformats.org/officeDocument/2006/relationships/image"/><Relationship Id="rId11" Target="../media/image217.png" Type="http://schemas.openxmlformats.org/officeDocument/2006/relationships/image"/><Relationship Id="rId12" Target="../media/image370.png" Type="http://schemas.openxmlformats.org/officeDocument/2006/relationships/image"/><Relationship Id="rId13" Target="../media/image371.png" Type="http://schemas.openxmlformats.org/officeDocument/2006/relationships/image"/><Relationship Id="rId14" Target="../media/image372.png" Type="http://schemas.openxmlformats.org/officeDocument/2006/relationships/image"/><Relationship Id="rId15" Target="../media/image373.png" Type="http://schemas.openxmlformats.org/officeDocument/2006/relationships/image"/><Relationship Id="rId16" Target="../media/image374.png" Type="http://schemas.openxmlformats.org/officeDocument/2006/relationships/image"/><Relationship Id="rId17" Target="../media/image375.png" Type="http://schemas.openxmlformats.org/officeDocument/2006/relationships/image"/><Relationship Id="rId18" Target="../media/image376.png" Type="http://schemas.openxmlformats.org/officeDocument/2006/relationships/image"/><Relationship Id="rId19" Target="../media/image377.png" Type="http://schemas.openxmlformats.org/officeDocument/2006/relationships/image"/><Relationship Id="rId2" Target="../media/image2.png" Type="http://schemas.openxmlformats.org/officeDocument/2006/relationships/image"/><Relationship Id="rId20" Target="../media/image378.png" Type="http://schemas.openxmlformats.org/officeDocument/2006/relationships/image"/><Relationship Id="rId21" Target="../media/image379.png" Type="http://schemas.openxmlformats.org/officeDocument/2006/relationships/image"/><Relationship Id="rId22" Target="../media/image380.png" Type="http://schemas.openxmlformats.org/officeDocument/2006/relationships/image"/><Relationship Id="rId23" Target="../media/image381.png" Type="http://schemas.openxmlformats.org/officeDocument/2006/relationships/image"/><Relationship Id="rId24" Target="../media/image382.png" Type="http://schemas.openxmlformats.org/officeDocument/2006/relationships/image"/><Relationship Id="rId25" Target="../media/image383.png" Type="http://schemas.openxmlformats.org/officeDocument/2006/relationships/image"/><Relationship Id="rId26" Target="../media/image384.png" Type="http://schemas.openxmlformats.org/officeDocument/2006/relationships/image"/><Relationship Id="rId27" Target="../media/image385.png" Type="http://schemas.openxmlformats.org/officeDocument/2006/relationships/image"/><Relationship Id="rId28" Target="../media/image386.png" Type="http://schemas.openxmlformats.org/officeDocument/2006/relationships/image"/><Relationship Id="rId29" Target="../media/image387.png" Type="http://schemas.openxmlformats.org/officeDocument/2006/relationships/image"/><Relationship Id="rId3" Target="../media/image12.png" Type="http://schemas.openxmlformats.org/officeDocument/2006/relationships/image"/><Relationship Id="rId30" Target="../media/image388.png" Type="http://schemas.openxmlformats.org/officeDocument/2006/relationships/image"/><Relationship Id="rId31" Target="../media/image389.png" Type="http://schemas.openxmlformats.org/officeDocument/2006/relationships/image"/><Relationship Id="rId32" Target="../media/image390.png" Type="http://schemas.openxmlformats.org/officeDocument/2006/relationships/image"/><Relationship Id="rId33" Target="../media/image391.png" Type="http://schemas.openxmlformats.org/officeDocument/2006/relationships/image"/><Relationship Id="rId34" Target="../media/image392.png" Type="http://schemas.openxmlformats.org/officeDocument/2006/relationships/image"/><Relationship Id="rId35" Target="../media/image393.png" Type="http://schemas.openxmlformats.org/officeDocument/2006/relationships/image"/><Relationship Id="rId36" Target="../media/image394.png" Type="http://schemas.openxmlformats.org/officeDocument/2006/relationships/image"/><Relationship Id="rId37" Target="../media/image395.png" Type="http://schemas.openxmlformats.org/officeDocument/2006/relationships/image"/><Relationship Id="rId38" Target="../media/image396.png" Type="http://schemas.openxmlformats.org/officeDocument/2006/relationships/image"/><Relationship Id="rId39" Target="../media/image397.png" Type="http://schemas.openxmlformats.org/officeDocument/2006/relationships/image"/><Relationship Id="rId4" Target="../media/image44.png" Type="http://schemas.openxmlformats.org/officeDocument/2006/relationships/image"/><Relationship Id="rId40" Target="../media/image398.png" Type="http://schemas.openxmlformats.org/officeDocument/2006/relationships/image"/><Relationship Id="rId41" Target="../media/image399.png" Type="http://schemas.openxmlformats.org/officeDocument/2006/relationships/image"/><Relationship Id="rId42" Target="../media/image400.png" Type="http://schemas.openxmlformats.org/officeDocument/2006/relationships/image"/><Relationship Id="rId43" Target="../media/image401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367.png" Type="http://schemas.openxmlformats.org/officeDocument/2006/relationships/image"/><Relationship Id="rId9" Target="../media/image36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3.png" Type="http://schemas.openxmlformats.org/officeDocument/2006/relationships/image"/><Relationship Id="rId11" Target="../media/image340.png" Type="http://schemas.openxmlformats.org/officeDocument/2006/relationships/image"/><Relationship Id="rId12" Target="../media/image217.png" Type="http://schemas.openxmlformats.org/officeDocument/2006/relationships/image"/><Relationship Id="rId13" Target="../media/image404.png" Type="http://schemas.openxmlformats.org/officeDocument/2006/relationships/image"/><Relationship Id="rId14" Target="../media/image405.png" Type="http://schemas.openxmlformats.org/officeDocument/2006/relationships/image"/><Relationship Id="rId15" Target="../media/image406.png" Type="http://schemas.openxmlformats.org/officeDocument/2006/relationships/image"/><Relationship Id="rId16" Target="../media/image407.png" Type="http://schemas.openxmlformats.org/officeDocument/2006/relationships/image"/><Relationship Id="rId17" Target="../media/image408.png" Type="http://schemas.openxmlformats.org/officeDocument/2006/relationships/image"/><Relationship Id="rId18" Target="../media/image409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367.png" Type="http://schemas.openxmlformats.org/officeDocument/2006/relationships/image"/><Relationship Id="rId9" Target="../media/image40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1.png" Type="http://schemas.openxmlformats.org/officeDocument/2006/relationships/image"/><Relationship Id="rId11" Target="../media/image412.png" Type="http://schemas.openxmlformats.org/officeDocument/2006/relationships/image"/><Relationship Id="rId12" Target="../media/image217.png" Type="http://schemas.openxmlformats.org/officeDocument/2006/relationships/image"/><Relationship Id="rId13" Target="../media/image41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41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5.png" Type="http://schemas.openxmlformats.org/officeDocument/2006/relationships/image"/><Relationship Id="rId11" Target="../media/image416.png" Type="http://schemas.openxmlformats.org/officeDocument/2006/relationships/image"/><Relationship Id="rId12" Target="../media/image417.png" Type="http://schemas.openxmlformats.org/officeDocument/2006/relationships/image"/><Relationship Id="rId13" Target="../media/image217.png" Type="http://schemas.openxmlformats.org/officeDocument/2006/relationships/image"/><Relationship Id="rId14" Target="../media/image418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41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5.png" Type="http://schemas.openxmlformats.org/officeDocument/2006/relationships/image"/><Relationship Id="rId11" Target="../media/image420.png" Type="http://schemas.openxmlformats.org/officeDocument/2006/relationships/image"/><Relationship Id="rId12" Target="../media/image421.png" Type="http://schemas.openxmlformats.org/officeDocument/2006/relationships/image"/><Relationship Id="rId13" Target="../media/image217.png" Type="http://schemas.openxmlformats.org/officeDocument/2006/relationships/image"/><Relationship Id="rId14" Target="../media/image422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41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5.png" Type="http://schemas.openxmlformats.org/officeDocument/2006/relationships/image"/><Relationship Id="rId11" Target="../media/image424.png" Type="http://schemas.openxmlformats.org/officeDocument/2006/relationships/image"/><Relationship Id="rId12" Target="../media/image421.png" Type="http://schemas.openxmlformats.org/officeDocument/2006/relationships/image"/><Relationship Id="rId13" Target="../media/image217.png" Type="http://schemas.openxmlformats.org/officeDocument/2006/relationships/image"/><Relationship Id="rId14" Target="../media/image425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42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2.png" Type="http://schemas.openxmlformats.org/officeDocument/2006/relationships/image"/><Relationship Id="rId11" Target="../media/image298.png" Type="http://schemas.openxmlformats.org/officeDocument/2006/relationships/image"/><Relationship Id="rId12" Target="../media/image427.png" Type="http://schemas.openxmlformats.org/officeDocument/2006/relationships/image"/><Relationship Id="rId13" Target="../media/image21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96.png" Type="http://schemas.openxmlformats.org/officeDocument/2006/relationships/image"/><Relationship Id="rId9" Target="../media/image42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9.png" Type="http://schemas.openxmlformats.org/officeDocument/2006/relationships/image"/><Relationship Id="rId11" Target="../media/image430.png" Type="http://schemas.openxmlformats.org/officeDocument/2006/relationships/image"/><Relationship Id="rId12" Target="../media/image431.png" Type="http://schemas.openxmlformats.org/officeDocument/2006/relationships/image"/><Relationship Id="rId13" Target="../media/image217.png" Type="http://schemas.openxmlformats.org/officeDocument/2006/relationships/image"/><Relationship Id="rId14" Target="../media/image432.png" Type="http://schemas.openxmlformats.org/officeDocument/2006/relationships/image"/><Relationship Id="rId15" Target="../media/image43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96.png" Type="http://schemas.openxmlformats.org/officeDocument/2006/relationships/image"/><Relationship Id="rId9" Target="../media/image42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7.png" Type="http://schemas.openxmlformats.org/officeDocument/2006/relationships/image"/><Relationship Id="rId11" Target="../media/image438.png" Type="http://schemas.openxmlformats.org/officeDocument/2006/relationships/image"/><Relationship Id="rId12" Target="../media/image439.png" Type="http://schemas.openxmlformats.org/officeDocument/2006/relationships/image"/><Relationship Id="rId13" Target="../media/image440.png" Type="http://schemas.openxmlformats.org/officeDocument/2006/relationships/image"/><Relationship Id="rId14" Target="../media/image441.png" Type="http://schemas.openxmlformats.org/officeDocument/2006/relationships/image"/><Relationship Id="rId15" Target="../media/image442.png" Type="http://schemas.openxmlformats.org/officeDocument/2006/relationships/image"/><Relationship Id="rId16" Target="../media/image443.png" Type="http://schemas.openxmlformats.org/officeDocument/2006/relationships/image"/><Relationship Id="rId17" Target="../media/image444.png" Type="http://schemas.openxmlformats.org/officeDocument/2006/relationships/image"/><Relationship Id="rId18" Target="../media/image445.png" Type="http://schemas.openxmlformats.org/officeDocument/2006/relationships/image"/><Relationship Id="rId19" Target="../media/image446.png" Type="http://schemas.openxmlformats.org/officeDocument/2006/relationships/image"/><Relationship Id="rId2" Target="../media/image12.png" Type="http://schemas.openxmlformats.org/officeDocument/2006/relationships/image"/><Relationship Id="rId20" Target="../media/image447.png" Type="http://schemas.openxmlformats.org/officeDocument/2006/relationships/image"/><Relationship Id="rId21" Target="../media/image448.png" Type="http://schemas.openxmlformats.org/officeDocument/2006/relationships/image"/><Relationship Id="rId22" Target="../media/image449.png" Type="http://schemas.openxmlformats.org/officeDocument/2006/relationships/image"/><Relationship Id="rId23" Target="../media/image450.png" Type="http://schemas.openxmlformats.org/officeDocument/2006/relationships/image"/><Relationship Id="rId3" Target="../media/image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34.png" Type="http://schemas.openxmlformats.org/officeDocument/2006/relationships/image"/><Relationship Id="rId7" Target="../media/image49.png" Type="http://schemas.openxmlformats.org/officeDocument/2006/relationships/image"/><Relationship Id="rId8" Target="../media/image435.png" Type="http://schemas.openxmlformats.org/officeDocument/2006/relationships/image"/><Relationship Id="rId9" Target="../media/image436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7.png" Type="http://schemas.openxmlformats.org/officeDocument/2006/relationships/image"/><Relationship Id="rId11" Target="../media/image452.png" Type="http://schemas.openxmlformats.org/officeDocument/2006/relationships/image"/><Relationship Id="rId12" Target="../media/image343.png" Type="http://schemas.openxmlformats.org/officeDocument/2006/relationships/image"/><Relationship Id="rId13" Target="../media/image344.png" Type="http://schemas.openxmlformats.org/officeDocument/2006/relationships/image"/><Relationship Id="rId14" Target="../media/image453.png" Type="http://schemas.openxmlformats.org/officeDocument/2006/relationships/image"/><Relationship Id="rId15" Target="../media/image346.png" Type="http://schemas.openxmlformats.org/officeDocument/2006/relationships/image"/><Relationship Id="rId16" Target="../media/image347.png" Type="http://schemas.openxmlformats.org/officeDocument/2006/relationships/image"/><Relationship Id="rId17" Target="../media/image348.png" Type="http://schemas.openxmlformats.org/officeDocument/2006/relationships/image"/><Relationship Id="rId18" Target="../media/image454.png" Type="http://schemas.openxmlformats.org/officeDocument/2006/relationships/image"/><Relationship Id="rId19" Target="../media/image350.png" Type="http://schemas.openxmlformats.org/officeDocument/2006/relationships/image"/><Relationship Id="rId2" Target="../media/image2.png" Type="http://schemas.openxmlformats.org/officeDocument/2006/relationships/image"/><Relationship Id="rId20" Target="../media/image351.png" Type="http://schemas.openxmlformats.org/officeDocument/2006/relationships/image"/><Relationship Id="rId21" Target="../media/image353.png" Type="http://schemas.openxmlformats.org/officeDocument/2006/relationships/image"/><Relationship Id="rId22" Target="../media/image354.png" Type="http://schemas.openxmlformats.org/officeDocument/2006/relationships/image"/><Relationship Id="rId23" Target="../media/image455.png" Type="http://schemas.openxmlformats.org/officeDocument/2006/relationships/image"/><Relationship Id="rId24" Target="../media/image456.png" Type="http://schemas.openxmlformats.org/officeDocument/2006/relationships/image"/><Relationship Id="rId25" Target="../media/image357.png" Type="http://schemas.openxmlformats.org/officeDocument/2006/relationships/image"/><Relationship Id="rId26" Target="../media/image358.png" Type="http://schemas.openxmlformats.org/officeDocument/2006/relationships/image"/><Relationship Id="rId27" Target="../media/image457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45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76.png" Type="http://schemas.openxmlformats.org/officeDocument/2006/relationships/image"/><Relationship Id="rId13" Target="../media/image77.png" Type="http://schemas.openxmlformats.org/officeDocument/2006/relationships/image"/><Relationship Id="rId14" Target="../media/image78.png" Type="http://schemas.openxmlformats.org/officeDocument/2006/relationships/image"/><Relationship Id="rId15" Target="../media/image79.png" Type="http://schemas.openxmlformats.org/officeDocument/2006/relationships/image"/><Relationship Id="rId16" Target="../media/image80.png" Type="http://schemas.openxmlformats.org/officeDocument/2006/relationships/image"/><Relationship Id="rId17" Target="../media/image81.png" Type="http://schemas.openxmlformats.org/officeDocument/2006/relationships/image"/><Relationship Id="rId18" Target="../media/image82.png" Type="http://schemas.openxmlformats.org/officeDocument/2006/relationships/image"/><Relationship Id="rId19" Target="../media/image83.png" Type="http://schemas.openxmlformats.org/officeDocument/2006/relationships/image"/><Relationship Id="rId2" Target="../media/image2.png" Type="http://schemas.openxmlformats.org/officeDocument/2006/relationships/image"/><Relationship Id="rId20" Target="../media/image84.png" Type="http://schemas.openxmlformats.org/officeDocument/2006/relationships/image"/><Relationship Id="rId21" Target="../media/image85.png" Type="http://schemas.openxmlformats.org/officeDocument/2006/relationships/image"/><Relationship Id="rId22" Target="../media/image86.png" Type="http://schemas.openxmlformats.org/officeDocument/2006/relationships/image"/><Relationship Id="rId23" Target="../media/image87.png" Type="http://schemas.openxmlformats.org/officeDocument/2006/relationships/image"/><Relationship Id="rId24" Target="../media/image88.png" Type="http://schemas.openxmlformats.org/officeDocument/2006/relationships/image"/><Relationship Id="rId25" Target="../media/image89.png" Type="http://schemas.openxmlformats.org/officeDocument/2006/relationships/image"/><Relationship Id="rId26" Target="../media/image90.png" Type="http://schemas.openxmlformats.org/officeDocument/2006/relationships/image"/><Relationship Id="rId27" Target="../media/image91.png" Type="http://schemas.openxmlformats.org/officeDocument/2006/relationships/image"/><Relationship Id="rId28" Target="../media/image92.png" Type="http://schemas.openxmlformats.org/officeDocument/2006/relationships/image"/><Relationship Id="rId29" Target="../media/image93.png" Type="http://schemas.openxmlformats.org/officeDocument/2006/relationships/image"/><Relationship Id="rId3" Target="../media/image12.png" Type="http://schemas.openxmlformats.org/officeDocument/2006/relationships/image"/><Relationship Id="rId30" Target="../media/image94.png" Type="http://schemas.openxmlformats.org/officeDocument/2006/relationships/image"/><Relationship Id="rId31" Target="../media/image95.png" Type="http://schemas.openxmlformats.org/officeDocument/2006/relationships/image"/><Relationship Id="rId32" Target="../media/image96.png" Type="http://schemas.openxmlformats.org/officeDocument/2006/relationships/image"/><Relationship Id="rId33" Target="../media/image97.png" Type="http://schemas.openxmlformats.org/officeDocument/2006/relationships/image"/><Relationship Id="rId34" Target="../media/image98.png" Type="http://schemas.openxmlformats.org/officeDocument/2006/relationships/image"/><Relationship Id="rId35" Target="../media/image99.png" Type="http://schemas.openxmlformats.org/officeDocument/2006/relationships/image"/><Relationship Id="rId36" Target="../media/image100.png" Type="http://schemas.openxmlformats.org/officeDocument/2006/relationships/image"/><Relationship Id="rId37" Target="../media/image101.png" Type="http://schemas.openxmlformats.org/officeDocument/2006/relationships/image"/><Relationship Id="rId38" Target="../media/image102.png" Type="http://schemas.openxmlformats.org/officeDocument/2006/relationships/image"/><Relationship Id="rId39" Target="../media/image103.png" Type="http://schemas.openxmlformats.org/officeDocument/2006/relationships/image"/><Relationship Id="rId4" Target="../media/image73.png" Type="http://schemas.openxmlformats.org/officeDocument/2006/relationships/image"/><Relationship Id="rId40" Target="../media/image104.png" Type="http://schemas.openxmlformats.org/officeDocument/2006/relationships/image"/><Relationship Id="rId41" Target="../media/image105.png" Type="http://schemas.openxmlformats.org/officeDocument/2006/relationships/image"/><Relationship Id="rId42" Target="../media/image106.png" Type="http://schemas.openxmlformats.org/officeDocument/2006/relationships/image"/><Relationship Id="rId43" Target="../media/image107.png" Type="http://schemas.openxmlformats.org/officeDocument/2006/relationships/image"/><Relationship Id="rId44" Target="../media/image108.png" Type="http://schemas.openxmlformats.org/officeDocument/2006/relationships/image"/><Relationship Id="rId45" Target="../media/image109.png" Type="http://schemas.openxmlformats.org/officeDocument/2006/relationships/image"/><Relationship Id="rId46" Target="../media/image110.png" Type="http://schemas.openxmlformats.org/officeDocument/2006/relationships/image"/><Relationship Id="rId47" Target="../media/image111.png" Type="http://schemas.openxmlformats.org/officeDocument/2006/relationships/image"/><Relationship Id="rId48" Target="../media/image112.png" Type="http://schemas.openxmlformats.org/officeDocument/2006/relationships/image"/><Relationship Id="rId49" Target="../media/image113.png" Type="http://schemas.openxmlformats.org/officeDocument/2006/relationships/image"/><Relationship Id="rId5" Target="../media/image14.png" Type="http://schemas.openxmlformats.org/officeDocument/2006/relationships/image"/><Relationship Id="rId50" Target="../media/image114.png" Type="http://schemas.openxmlformats.org/officeDocument/2006/relationships/image"/><Relationship Id="rId51" Target="../media/image115.png" Type="http://schemas.openxmlformats.org/officeDocument/2006/relationships/image"/><Relationship Id="rId52" Target="../media/image116.png" Type="http://schemas.openxmlformats.org/officeDocument/2006/relationships/image"/><Relationship Id="rId53" Target="../media/image117.png" Type="http://schemas.openxmlformats.org/officeDocument/2006/relationships/image"/><Relationship Id="rId54" Target="../media/image118.png" Type="http://schemas.openxmlformats.org/officeDocument/2006/relationships/image"/><Relationship Id="rId55" Target="../media/image119.png" Type="http://schemas.openxmlformats.org/officeDocument/2006/relationships/image"/><Relationship Id="rId56" Target="../media/image120.png" Type="http://schemas.openxmlformats.org/officeDocument/2006/relationships/image"/><Relationship Id="rId57" Target="../media/image121.png" Type="http://schemas.openxmlformats.org/officeDocument/2006/relationships/image"/><Relationship Id="rId58" Target="../media/image122.png" Type="http://schemas.openxmlformats.org/officeDocument/2006/relationships/image"/><Relationship Id="rId59" Target="../media/image123.png" Type="http://schemas.openxmlformats.org/officeDocument/2006/relationships/image"/><Relationship Id="rId6" Target="../media/image44.png" Type="http://schemas.openxmlformats.org/officeDocument/2006/relationships/image"/><Relationship Id="rId60" Target="../media/image124.png" Type="http://schemas.openxmlformats.org/officeDocument/2006/relationships/image"/><Relationship Id="rId61" Target="../media/image125.png" Type="http://schemas.openxmlformats.org/officeDocument/2006/relationships/image"/><Relationship Id="rId62" Target="../media/image126.png" Type="http://schemas.openxmlformats.org/officeDocument/2006/relationships/image"/><Relationship Id="rId63" Target="../media/image127.png" Type="http://schemas.openxmlformats.org/officeDocument/2006/relationships/image"/><Relationship Id="rId64" Target="../media/image128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8.png" Type="http://schemas.openxmlformats.org/officeDocument/2006/relationships/image"/><Relationship Id="rId11" Target="../media/image217.png" Type="http://schemas.openxmlformats.org/officeDocument/2006/relationships/image"/><Relationship Id="rId12" Target="../media/image459.png" Type="http://schemas.openxmlformats.org/officeDocument/2006/relationships/image"/><Relationship Id="rId13" Target="../media/image460.png" Type="http://schemas.openxmlformats.org/officeDocument/2006/relationships/image"/><Relationship Id="rId14" Target="../media/image461.png" Type="http://schemas.openxmlformats.org/officeDocument/2006/relationships/image"/><Relationship Id="rId15" Target="../media/image462.png" Type="http://schemas.openxmlformats.org/officeDocument/2006/relationships/image"/><Relationship Id="rId16" Target="../media/image463.png" Type="http://schemas.openxmlformats.org/officeDocument/2006/relationships/image"/><Relationship Id="rId17" Target="../media/image464.png" Type="http://schemas.openxmlformats.org/officeDocument/2006/relationships/image"/><Relationship Id="rId18" Target="../media/image465.png" Type="http://schemas.openxmlformats.org/officeDocument/2006/relationships/image"/><Relationship Id="rId19" Target="../media/image466.png" Type="http://schemas.openxmlformats.org/officeDocument/2006/relationships/image"/><Relationship Id="rId2" Target="../media/image12.png" Type="http://schemas.openxmlformats.org/officeDocument/2006/relationships/image"/><Relationship Id="rId20" Target="../media/image467.png" Type="http://schemas.openxmlformats.org/officeDocument/2006/relationships/image"/><Relationship Id="rId21" Target="../media/image468.png" Type="http://schemas.openxmlformats.org/officeDocument/2006/relationships/image"/><Relationship Id="rId22" Target="../media/image469.png" Type="http://schemas.openxmlformats.org/officeDocument/2006/relationships/image"/><Relationship Id="rId23" Target="../media/image470.png" Type="http://schemas.openxmlformats.org/officeDocument/2006/relationships/image"/><Relationship Id="rId24" Target="../media/image471.png" Type="http://schemas.openxmlformats.org/officeDocument/2006/relationships/image"/><Relationship Id="rId25" Target="../media/image472.png" Type="http://schemas.openxmlformats.org/officeDocument/2006/relationships/image"/><Relationship Id="rId26" Target="../media/image473.png" Type="http://schemas.openxmlformats.org/officeDocument/2006/relationships/image"/><Relationship Id="rId27" Target="../media/image474.png" Type="http://schemas.openxmlformats.org/officeDocument/2006/relationships/image"/><Relationship Id="rId28" Target="../media/image475.png" Type="http://schemas.openxmlformats.org/officeDocument/2006/relationships/image"/><Relationship Id="rId29" Target="../media/image476.png" Type="http://schemas.openxmlformats.org/officeDocument/2006/relationships/image"/><Relationship Id="rId3" Target="../media/image2.png" Type="http://schemas.openxmlformats.org/officeDocument/2006/relationships/image"/><Relationship Id="rId30" Target="../media/image477.png" Type="http://schemas.openxmlformats.org/officeDocument/2006/relationships/image"/><Relationship Id="rId31" Target="../media/image478.png" Type="http://schemas.openxmlformats.org/officeDocument/2006/relationships/image"/><Relationship Id="rId32" Target="../media/image479.png" Type="http://schemas.openxmlformats.org/officeDocument/2006/relationships/image"/><Relationship Id="rId33" Target="../media/image480.png" Type="http://schemas.openxmlformats.org/officeDocument/2006/relationships/image"/><Relationship Id="rId34" Target="../media/image481.png" Type="http://schemas.openxmlformats.org/officeDocument/2006/relationships/image"/><Relationship Id="rId35" Target="../media/image482.png" Type="http://schemas.openxmlformats.org/officeDocument/2006/relationships/image"/><Relationship Id="rId36" Target="../media/image483.png" Type="http://schemas.openxmlformats.org/officeDocument/2006/relationships/image"/><Relationship Id="rId37" Target="../media/image484.png" Type="http://schemas.openxmlformats.org/officeDocument/2006/relationships/image"/><Relationship Id="rId38" Target="../media/image485.png" Type="http://schemas.openxmlformats.org/officeDocument/2006/relationships/image"/><Relationship Id="rId39" Target="../media/image486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74.png" Type="http://schemas.openxmlformats.org/officeDocument/2006/relationships/image"/><Relationship Id="rId7" Target="../media/image49.png" Type="http://schemas.openxmlformats.org/officeDocument/2006/relationships/image"/><Relationship Id="rId8" Target="../media/image75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487.png" Type="http://schemas.openxmlformats.org/officeDocument/2006/relationships/image"/><Relationship Id="rId13" Target="../media/image488.png" Type="http://schemas.openxmlformats.org/officeDocument/2006/relationships/image"/><Relationship Id="rId14" Target="../media/image471.png" Type="http://schemas.openxmlformats.org/officeDocument/2006/relationships/image"/><Relationship Id="rId15" Target="../media/image472.png" Type="http://schemas.openxmlformats.org/officeDocument/2006/relationships/image"/><Relationship Id="rId16" Target="../media/image473.png" Type="http://schemas.openxmlformats.org/officeDocument/2006/relationships/image"/><Relationship Id="rId17" Target="../media/image489.png" Type="http://schemas.openxmlformats.org/officeDocument/2006/relationships/image"/><Relationship Id="rId18" Target="../media/image475.png" Type="http://schemas.openxmlformats.org/officeDocument/2006/relationships/image"/><Relationship Id="rId19" Target="../media/image476.png" Type="http://schemas.openxmlformats.org/officeDocument/2006/relationships/image"/><Relationship Id="rId2" Target="../media/image12.png" Type="http://schemas.openxmlformats.org/officeDocument/2006/relationships/image"/><Relationship Id="rId20" Target="../media/image490.png" Type="http://schemas.openxmlformats.org/officeDocument/2006/relationships/image"/><Relationship Id="rId21" Target="../media/image478.png" Type="http://schemas.openxmlformats.org/officeDocument/2006/relationships/image"/><Relationship Id="rId22" Target="../media/image491.png" Type="http://schemas.openxmlformats.org/officeDocument/2006/relationships/image"/><Relationship Id="rId23" Target="../media/image492.png" Type="http://schemas.openxmlformats.org/officeDocument/2006/relationships/image"/><Relationship Id="rId24" Target="../media/image461.png" Type="http://schemas.openxmlformats.org/officeDocument/2006/relationships/image"/><Relationship Id="rId25" Target="../media/image493.png" Type="http://schemas.openxmlformats.org/officeDocument/2006/relationships/image"/><Relationship Id="rId26" Target="../media/image494.png" Type="http://schemas.openxmlformats.org/officeDocument/2006/relationships/image"/><Relationship Id="rId27" Target="../media/image495.png" Type="http://schemas.openxmlformats.org/officeDocument/2006/relationships/image"/><Relationship Id="rId28" Target="../media/image496.png" Type="http://schemas.openxmlformats.org/officeDocument/2006/relationships/image"/><Relationship Id="rId29" Target="../media/image497.png" Type="http://schemas.openxmlformats.org/officeDocument/2006/relationships/image"/><Relationship Id="rId3" Target="../media/image2.png" Type="http://schemas.openxmlformats.org/officeDocument/2006/relationships/image"/><Relationship Id="rId30" Target="../media/image498.png" Type="http://schemas.openxmlformats.org/officeDocument/2006/relationships/image"/><Relationship Id="rId31" Target="../media/image499.png" Type="http://schemas.openxmlformats.org/officeDocument/2006/relationships/image"/><Relationship Id="rId32" Target="../media/image500.png" Type="http://schemas.openxmlformats.org/officeDocument/2006/relationships/image"/><Relationship Id="rId33" Target="../media/image501.png" Type="http://schemas.openxmlformats.org/officeDocument/2006/relationships/image"/><Relationship Id="rId34" Target="../media/image502.png" Type="http://schemas.openxmlformats.org/officeDocument/2006/relationships/image"/><Relationship Id="rId35" Target="../media/image503.png" Type="http://schemas.openxmlformats.org/officeDocument/2006/relationships/image"/><Relationship Id="rId36" Target="../media/image504.png" Type="http://schemas.openxmlformats.org/officeDocument/2006/relationships/image"/><Relationship Id="rId37" Target="../media/image505.png" Type="http://schemas.openxmlformats.org/officeDocument/2006/relationships/image"/><Relationship Id="rId38" Target="../media/image506.png" Type="http://schemas.openxmlformats.org/officeDocument/2006/relationships/image"/><Relationship Id="rId39" Target="../media/image468.png" Type="http://schemas.openxmlformats.org/officeDocument/2006/relationships/image"/><Relationship Id="rId4" Target="../media/image458.png" Type="http://schemas.openxmlformats.org/officeDocument/2006/relationships/image"/><Relationship Id="rId40" Target="../media/image469.png" Type="http://schemas.openxmlformats.org/officeDocument/2006/relationships/image"/><Relationship Id="rId41" Target="../media/image486.png" Type="http://schemas.openxmlformats.org/officeDocument/2006/relationships/image"/><Relationship Id="rId5" Target="../media/image217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7.png" Type="http://schemas.openxmlformats.org/officeDocument/2006/relationships/image"/><Relationship Id="rId11" Target="../media/image508.png" Type="http://schemas.openxmlformats.org/officeDocument/2006/relationships/image"/><Relationship Id="rId12" Target="../media/image509.png" Type="http://schemas.openxmlformats.org/officeDocument/2006/relationships/image"/><Relationship Id="rId13" Target="../media/image510.png" Type="http://schemas.openxmlformats.org/officeDocument/2006/relationships/image"/><Relationship Id="rId14" Target="../media/image511.png" Type="http://schemas.openxmlformats.org/officeDocument/2006/relationships/image"/><Relationship Id="rId15" Target="../media/image512.png" Type="http://schemas.openxmlformats.org/officeDocument/2006/relationships/image"/><Relationship Id="rId16" Target="../media/image513.png" Type="http://schemas.openxmlformats.org/officeDocument/2006/relationships/image"/><Relationship Id="rId17" Target="../media/image514.png" Type="http://schemas.openxmlformats.org/officeDocument/2006/relationships/image"/><Relationship Id="rId18" Target="../media/image515.png" Type="http://schemas.openxmlformats.org/officeDocument/2006/relationships/image"/><Relationship Id="rId19" Target="../media/image516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50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7.png" Type="http://schemas.openxmlformats.org/officeDocument/2006/relationships/image"/><Relationship Id="rId11" Target="../media/image517.png" Type="http://schemas.openxmlformats.org/officeDocument/2006/relationships/image"/><Relationship Id="rId12" Target="../media/image518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50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0.png" Type="http://schemas.openxmlformats.org/officeDocument/2006/relationships/image"/><Relationship Id="rId11" Target="../media/image521.png" Type="http://schemas.openxmlformats.org/officeDocument/2006/relationships/image"/><Relationship Id="rId12" Target="../media/image522.png" Type="http://schemas.openxmlformats.org/officeDocument/2006/relationships/image"/><Relationship Id="rId13" Target="../media/image523.png" Type="http://schemas.openxmlformats.org/officeDocument/2006/relationships/image"/><Relationship Id="rId14" Target="../media/image524.png" Type="http://schemas.openxmlformats.org/officeDocument/2006/relationships/image"/><Relationship Id="rId15" Target="../media/image525.png" Type="http://schemas.openxmlformats.org/officeDocument/2006/relationships/image"/><Relationship Id="rId16" Target="../media/image526.png" Type="http://schemas.openxmlformats.org/officeDocument/2006/relationships/image"/><Relationship Id="rId17" Target="../media/image527.png" Type="http://schemas.openxmlformats.org/officeDocument/2006/relationships/image"/><Relationship Id="rId18" Target="../media/image528.png" Type="http://schemas.openxmlformats.org/officeDocument/2006/relationships/image"/><Relationship Id="rId19" Target="../media/image529.png" Type="http://schemas.openxmlformats.org/officeDocument/2006/relationships/image"/><Relationship Id="rId2" Target="../media/image2.png" Type="http://schemas.openxmlformats.org/officeDocument/2006/relationships/image"/><Relationship Id="rId20" Target="../media/image530.png" Type="http://schemas.openxmlformats.org/officeDocument/2006/relationships/image"/><Relationship Id="rId21" Target="../media/image217.png" Type="http://schemas.openxmlformats.org/officeDocument/2006/relationships/image"/><Relationship Id="rId22" Target="../media/image531.png" Type="http://schemas.openxmlformats.org/officeDocument/2006/relationships/image"/><Relationship Id="rId23" Target="../media/image532.png" Type="http://schemas.openxmlformats.org/officeDocument/2006/relationships/image"/><Relationship Id="rId24" Target="../media/image533.png" Type="http://schemas.openxmlformats.org/officeDocument/2006/relationships/image"/><Relationship Id="rId25" Target="../media/image534.png" Type="http://schemas.openxmlformats.org/officeDocument/2006/relationships/image"/><Relationship Id="rId26" Target="../media/image535.png" Type="http://schemas.openxmlformats.org/officeDocument/2006/relationships/image"/><Relationship Id="rId27" Target="../media/image536.png" Type="http://schemas.openxmlformats.org/officeDocument/2006/relationships/image"/><Relationship Id="rId28" Target="../media/image537.png" Type="http://schemas.openxmlformats.org/officeDocument/2006/relationships/image"/><Relationship Id="rId29" Target="../media/image538.png" Type="http://schemas.openxmlformats.org/officeDocument/2006/relationships/image"/><Relationship Id="rId3" Target="../media/image12.png" Type="http://schemas.openxmlformats.org/officeDocument/2006/relationships/image"/><Relationship Id="rId30" Target="../media/image539.png" Type="http://schemas.openxmlformats.org/officeDocument/2006/relationships/image"/><Relationship Id="rId31" Target="../media/image540.png" Type="http://schemas.openxmlformats.org/officeDocument/2006/relationships/image"/><Relationship Id="rId32" Target="../media/image541.png" Type="http://schemas.openxmlformats.org/officeDocument/2006/relationships/image"/><Relationship Id="rId33" Target="../media/image542.png" Type="http://schemas.openxmlformats.org/officeDocument/2006/relationships/image"/><Relationship Id="rId34" Target="../media/image5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51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5.png" Type="http://schemas.openxmlformats.org/officeDocument/2006/relationships/image"/><Relationship Id="rId11" Target="../media/image546.png" Type="http://schemas.openxmlformats.org/officeDocument/2006/relationships/image"/><Relationship Id="rId12" Target="../media/image547.png" Type="http://schemas.openxmlformats.org/officeDocument/2006/relationships/image"/><Relationship Id="rId13" Target="../media/image548.png" Type="http://schemas.openxmlformats.org/officeDocument/2006/relationships/image"/><Relationship Id="rId14" Target="../media/image549.png" Type="http://schemas.openxmlformats.org/officeDocument/2006/relationships/image"/><Relationship Id="rId15" Target="../media/image550.png" Type="http://schemas.openxmlformats.org/officeDocument/2006/relationships/image"/><Relationship Id="rId16" Target="../media/image551.png" Type="http://schemas.openxmlformats.org/officeDocument/2006/relationships/image"/><Relationship Id="rId17" Target="../media/image217.png" Type="http://schemas.openxmlformats.org/officeDocument/2006/relationships/image"/><Relationship Id="rId18" Target="../media/image552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3.png" Type="http://schemas.openxmlformats.org/officeDocument/2006/relationships/image"/><Relationship Id="rId9" Target="../media/image54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130.png" Type="http://schemas.openxmlformats.org/officeDocument/2006/relationships/image"/><Relationship Id="rId13" Target="../media/image131.png" Type="http://schemas.openxmlformats.org/officeDocument/2006/relationships/image"/><Relationship Id="rId14" Target="../media/image132.png" Type="http://schemas.openxmlformats.org/officeDocument/2006/relationships/image"/><Relationship Id="rId15" Target="../media/image133.png" Type="http://schemas.openxmlformats.org/officeDocument/2006/relationships/image"/><Relationship Id="rId16" Target="../media/image134.png" Type="http://schemas.openxmlformats.org/officeDocument/2006/relationships/image"/><Relationship Id="rId17" Target="../media/image135.png" Type="http://schemas.openxmlformats.org/officeDocument/2006/relationships/image"/><Relationship Id="rId18" Target="../media/image136.png" Type="http://schemas.openxmlformats.org/officeDocument/2006/relationships/image"/><Relationship Id="rId19" Target="../media/image137.png" Type="http://schemas.openxmlformats.org/officeDocument/2006/relationships/image"/><Relationship Id="rId2" Target="../media/image2.png" Type="http://schemas.openxmlformats.org/officeDocument/2006/relationships/image"/><Relationship Id="rId20" Target="../media/image138.png" Type="http://schemas.openxmlformats.org/officeDocument/2006/relationships/image"/><Relationship Id="rId21" Target="../media/image139.png" Type="http://schemas.openxmlformats.org/officeDocument/2006/relationships/image"/><Relationship Id="rId22" Target="../media/image140.png" Type="http://schemas.openxmlformats.org/officeDocument/2006/relationships/image"/><Relationship Id="rId3" Target="../media/image12.png" Type="http://schemas.openxmlformats.org/officeDocument/2006/relationships/image"/><Relationship Id="rId4" Target="../media/image129.png" Type="http://schemas.openxmlformats.org/officeDocument/2006/relationships/image"/><Relationship Id="rId5" Target="../media/image14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142.png" Type="http://schemas.openxmlformats.org/officeDocument/2006/relationships/image"/><Relationship Id="rId13" Target="../media/image143.png" Type="http://schemas.openxmlformats.org/officeDocument/2006/relationships/image"/><Relationship Id="rId14" Target="../media/image144.png" Type="http://schemas.openxmlformats.org/officeDocument/2006/relationships/image"/><Relationship Id="rId15" Target="../media/image145.png" Type="http://schemas.openxmlformats.org/officeDocument/2006/relationships/image"/><Relationship Id="rId16" Target="../media/image146.png" Type="http://schemas.openxmlformats.org/officeDocument/2006/relationships/image"/><Relationship Id="rId17" Target="../media/image147.png" Type="http://schemas.openxmlformats.org/officeDocument/2006/relationships/image"/><Relationship Id="rId18" Target="../media/image148.png" Type="http://schemas.openxmlformats.org/officeDocument/2006/relationships/image"/><Relationship Id="rId19" Target="../media/image149.png" Type="http://schemas.openxmlformats.org/officeDocument/2006/relationships/image"/><Relationship Id="rId2" Target="../media/image2.png" Type="http://schemas.openxmlformats.org/officeDocument/2006/relationships/image"/><Relationship Id="rId20" Target="../media/image150.png" Type="http://schemas.openxmlformats.org/officeDocument/2006/relationships/image"/><Relationship Id="rId21" Target="../media/image151.png" Type="http://schemas.openxmlformats.org/officeDocument/2006/relationships/image"/><Relationship Id="rId22" Target="../media/image152.png" Type="http://schemas.openxmlformats.org/officeDocument/2006/relationships/image"/><Relationship Id="rId23" Target="../media/image153.png" Type="http://schemas.openxmlformats.org/officeDocument/2006/relationships/image"/><Relationship Id="rId24" Target="../media/image154.png" Type="http://schemas.openxmlformats.org/officeDocument/2006/relationships/image"/><Relationship Id="rId25" Target="../media/image155.png" Type="http://schemas.openxmlformats.org/officeDocument/2006/relationships/image"/><Relationship Id="rId3" Target="../media/image12.png" Type="http://schemas.openxmlformats.org/officeDocument/2006/relationships/image"/><Relationship Id="rId4" Target="../media/image141.png" Type="http://schemas.openxmlformats.org/officeDocument/2006/relationships/image"/><Relationship Id="rId5" Target="../media/image14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158.png" Type="http://schemas.openxmlformats.org/officeDocument/2006/relationships/image"/><Relationship Id="rId13" Target="../media/image159.png" Type="http://schemas.openxmlformats.org/officeDocument/2006/relationships/image"/><Relationship Id="rId14" Target="../media/image160.png" Type="http://schemas.openxmlformats.org/officeDocument/2006/relationships/image"/><Relationship Id="rId15" Target="../media/image161.png" Type="http://schemas.openxmlformats.org/officeDocument/2006/relationships/image"/><Relationship Id="rId16" Target="../media/image162.png" Type="http://schemas.openxmlformats.org/officeDocument/2006/relationships/image"/><Relationship Id="rId17" Target="../media/image163.png" Type="http://schemas.openxmlformats.org/officeDocument/2006/relationships/image"/><Relationship Id="rId18" Target="../media/image164.png" Type="http://schemas.openxmlformats.org/officeDocument/2006/relationships/image"/><Relationship Id="rId19" Target="../media/image165.png" Type="http://schemas.openxmlformats.org/officeDocument/2006/relationships/image"/><Relationship Id="rId2" Target="../media/image12.png" Type="http://schemas.openxmlformats.org/officeDocument/2006/relationships/image"/><Relationship Id="rId20" Target="../media/image166.png" Type="http://schemas.openxmlformats.org/officeDocument/2006/relationships/image"/><Relationship Id="rId21" Target="../media/image167.png" Type="http://schemas.openxmlformats.org/officeDocument/2006/relationships/image"/><Relationship Id="rId22" Target="../media/image168.png" Type="http://schemas.openxmlformats.org/officeDocument/2006/relationships/image"/><Relationship Id="rId23" Target="../media/image169.png" Type="http://schemas.openxmlformats.org/officeDocument/2006/relationships/image"/><Relationship Id="rId24" Target="../media/image170.png" Type="http://schemas.openxmlformats.org/officeDocument/2006/relationships/image"/><Relationship Id="rId25" Target="../media/image171.png" Type="http://schemas.openxmlformats.org/officeDocument/2006/relationships/image"/><Relationship Id="rId26" Target="../media/image172.png" Type="http://schemas.openxmlformats.org/officeDocument/2006/relationships/image"/><Relationship Id="rId27" Target="../media/image173.png" Type="http://schemas.openxmlformats.org/officeDocument/2006/relationships/image"/><Relationship Id="rId28" Target="../media/image174.png" Type="http://schemas.openxmlformats.org/officeDocument/2006/relationships/image"/><Relationship Id="rId29" Target="../media/image175.png" Type="http://schemas.openxmlformats.org/officeDocument/2006/relationships/image"/><Relationship Id="rId3" Target="../media/image156.png" Type="http://schemas.openxmlformats.org/officeDocument/2006/relationships/image"/><Relationship Id="rId30" Target="../media/image176.png" Type="http://schemas.openxmlformats.org/officeDocument/2006/relationships/image"/><Relationship Id="rId31" Target="../media/image177.png" Type="http://schemas.openxmlformats.org/officeDocument/2006/relationships/image"/><Relationship Id="rId32" Target="../media/image178.png" Type="http://schemas.openxmlformats.org/officeDocument/2006/relationships/image"/><Relationship Id="rId33" Target="../media/image179.png" Type="http://schemas.openxmlformats.org/officeDocument/2006/relationships/image"/><Relationship Id="rId34" Target="../media/image180.png" Type="http://schemas.openxmlformats.org/officeDocument/2006/relationships/image"/><Relationship Id="rId35" Target="../media/image181.png" Type="http://schemas.openxmlformats.org/officeDocument/2006/relationships/image"/><Relationship Id="rId36" Target="../media/image182.png" Type="http://schemas.openxmlformats.org/officeDocument/2006/relationships/image"/><Relationship Id="rId37" Target="../media/image183.png" Type="http://schemas.openxmlformats.org/officeDocument/2006/relationships/image"/><Relationship Id="rId38" Target="../media/image184.png" Type="http://schemas.openxmlformats.org/officeDocument/2006/relationships/image"/><Relationship Id="rId39" Target="../media/image185.png" Type="http://schemas.openxmlformats.org/officeDocument/2006/relationships/image"/><Relationship Id="rId4" Target="../media/image157.png" Type="http://schemas.openxmlformats.org/officeDocument/2006/relationships/image"/><Relationship Id="rId40" Target="../media/image186.png" Type="http://schemas.openxmlformats.org/officeDocument/2006/relationships/image"/><Relationship Id="rId41" Target="../media/image187.png" Type="http://schemas.openxmlformats.org/officeDocument/2006/relationships/image"/><Relationship Id="rId42" Target="../media/image188.png" Type="http://schemas.openxmlformats.org/officeDocument/2006/relationships/image"/><Relationship Id="rId43" Target="../media/image189.png" Type="http://schemas.openxmlformats.org/officeDocument/2006/relationships/image"/><Relationship Id="rId44" Target="../media/image190.png" Type="http://schemas.openxmlformats.org/officeDocument/2006/relationships/image"/><Relationship Id="rId45" Target="../media/image191.png" Type="http://schemas.openxmlformats.org/officeDocument/2006/relationships/image"/><Relationship Id="rId46" Target="../media/image192.png" Type="http://schemas.openxmlformats.org/officeDocument/2006/relationships/image"/><Relationship Id="rId47" Target="../media/image193.png" Type="http://schemas.openxmlformats.org/officeDocument/2006/relationships/image"/><Relationship Id="rId48" Target="../media/image194.png" Type="http://schemas.openxmlformats.org/officeDocument/2006/relationships/image"/><Relationship Id="rId49" Target="../media/image195.png" Type="http://schemas.openxmlformats.org/officeDocument/2006/relationships/image"/><Relationship Id="rId5" Target="../media/image2.png" Type="http://schemas.openxmlformats.org/officeDocument/2006/relationships/image"/><Relationship Id="rId50" Target="../media/image196.png" Type="http://schemas.openxmlformats.org/officeDocument/2006/relationships/image"/><Relationship Id="rId51" Target="../media/image197.png" Type="http://schemas.openxmlformats.org/officeDocument/2006/relationships/image"/><Relationship Id="rId52" Target="../media/image198.png" Type="http://schemas.openxmlformats.org/officeDocument/2006/relationships/image"/><Relationship Id="rId53" Target="../media/image199.png" Type="http://schemas.openxmlformats.org/officeDocument/2006/relationships/image"/><Relationship Id="rId54" Target="../media/image200.png" Type="http://schemas.openxmlformats.org/officeDocument/2006/relationships/image"/><Relationship Id="rId55" Target="../media/image201.png" Type="http://schemas.openxmlformats.org/officeDocument/2006/relationships/image"/><Relationship Id="rId56" Target="../media/image202.png" Type="http://schemas.openxmlformats.org/officeDocument/2006/relationships/image"/><Relationship Id="rId57" Target="../media/image203.png" Type="http://schemas.openxmlformats.org/officeDocument/2006/relationships/image"/><Relationship Id="rId58" Target="../media/image204.png" Type="http://schemas.openxmlformats.org/officeDocument/2006/relationships/image"/><Relationship Id="rId59" Target="../media/image205.png" Type="http://schemas.openxmlformats.org/officeDocument/2006/relationships/image"/><Relationship Id="rId6" Target="../media/image44.png" Type="http://schemas.openxmlformats.org/officeDocument/2006/relationships/image"/><Relationship Id="rId60" Target="../media/image206.png" Type="http://schemas.openxmlformats.org/officeDocument/2006/relationships/image"/><Relationship Id="rId61" Target="../media/image207.png" Type="http://schemas.openxmlformats.org/officeDocument/2006/relationships/image"/><Relationship Id="rId62" Target="../media/image208.png" Type="http://schemas.openxmlformats.org/officeDocument/2006/relationships/image"/><Relationship Id="rId63" Target="../media/image209.png" Type="http://schemas.openxmlformats.org/officeDocument/2006/relationships/image"/><Relationship Id="rId64" Target="../media/image210.png" Type="http://schemas.openxmlformats.org/officeDocument/2006/relationships/image"/><Relationship Id="rId65" Target="../media/image211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9.png" Type="http://schemas.openxmlformats.org/officeDocument/2006/relationships/image"/><Relationship Id="rId11" Target="../media/image220.png" Type="http://schemas.openxmlformats.org/officeDocument/2006/relationships/image"/><Relationship Id="rId12" Target="../media/image216.png" Type="http://schemas.openxmlformats.org/officeDocument/2006/relationships/image"/><Relationship Id="rId13" Target="../media/image21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2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0"/>
            <a:ext cx="111252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0" y="6858000"/>
            <a:ext cx="3429000" cy="342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0" y="6858000"/>
            <a:ext cx="3429000" cy="342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0" y="3429000"/>
            <a:ext cx="3429000" cy="342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0" y="3429000"/>
            <a:ext cx="3429000" cy="342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0" y="0"/>
            <a:ext cx="3429000" cy="342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859000" y="0"/>
            <a:ext cx="3429000" cy="342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4800" y="7721600"/>
            <a:ext cx="111252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384300"/>
            <a:ext cx="7327900" cy="394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5600" y="9169400"/>
            <a:ext cx="23241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" y="1778000"/>
            <a:ext cx="3708400" cy="914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12900" y="3911600"/>
            <a:ext cx="74295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25700"/>
            <a:ext cx="46609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07200" y="2286000"/>
            <a:ext cx="10693400" cy="687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41200" y="5143500"/>
            <a:ext cx="5041900" cy="3733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86700" y="2032000"/>
            <a:ext cx="9309100" cy="311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30800" y="1054100"/>
            <a:ext cx="12776200" cy="908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2311400"/>
            <a:ext cx="2514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774700"/>
            <a:ext cx="5397500" cy="2844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048500" y="533400"/>
            <a:ext cx="9271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2425700"/>
            <a:ext cx="3352800" cy="137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774700"/>
            <a:ext cx="5359400" cy="2844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48500" y="533400"/>
            <a:ext cx="927100" cy="46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216900" y="1498600"/>
            <a:ext cx="7391400" cy="8089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47800" y="3263900"/>
            <a:ext cx="30734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13000"/>
            <a:ext cx="23495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26400" y="1993900"/>
            <a:ext cx="7937500" cy="6756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26100" y="1600200"/>
            <a:ext cx="3606800" cy="2514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38900" y="2146300"/>
            <a:ext cx="1803400" cy="1257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80400" y="2463800"/>
            <a:ext cx="698500" cy="482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375400" y="3721100"/>
            <a:ext cx="1320800" cy="114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30300" y="787400"/>
            <a:ext cx="5359400" cy="2806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35100" y="3505200"/>
            <a:ext cx="4178300" cy="965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686800" y="9093200"/>
            <a:ext cx="5956300" cy="647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05500" y="4546600"/>
            <a:ext cx="23876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13000"/>
            <a:ext cx="23495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787400"/>
            <a:ext cx="5359400" cy="283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5100" y="3505200"/>
            <a:ext cx="4178300" cy="965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381500" y="4622800"/>
            <a:ext cx="3759200" cy="3860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24900" y="4622800"/>
            <a:ext cx="3759200" cy="3860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203700" y="6210300"/>
            <a:ext cx="3924300" cy="609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204200" y="7175500"/>
            <a:ext cx="4165600" cy="128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197600" y="4826000"/>
            <a:ext cx="304800" cy="304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876800" y="5295900"/>
            <a:ext cx="2844800" cy="812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436100" y="5130800"/>
            <a:ext cx="2514600" cy="1181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108700" y="4737100"/>
            <a:ext cx="520700" cy="546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502900" y="4851400"/>
            <a:ext cx="304800" cy="3048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783459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597400" y="6134100"/>
            <a:ext cx="3200400" cy="254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78345900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080500" y="6134100"/>
            <a:ext cx="32004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439400" y="4762500"/>
            <a:ext cx="508000" cy="533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22300" y="4622800"/>
            <a:ext cx="3759200" cy="3860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919200" y="6350000"/>
            <a:ext cx="2476500" cy="609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14960600" y="6896100"/>
            <a:ext cx="304800" cy="241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5049500" y="4826000"/>
            <a:ext cx="304800" cy="304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906500" y="5143500"/>
            <a:ext cx="2755900" cy="1270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639800" y="5270500"/>
            <a:ext cx="342900" cy="5334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78345900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589000" y="6223000"/>
            <a:ext cx="3200400" cy="25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0414000" y="6794500"/>
            <a:ext cx="304800" cy="241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703300" y="7505700"/>
            <a:ext cx="2895600" cy="609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893300" y="6235700"/>
            <a:ext cx="1409700" cy="622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25700"/>
            <a:ext cx="2349500" cy="1358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787400"/>
            <a:ext cx="5359400" cy="281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403600"/>
            <a:ext cx="2882900" cy="571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20900" y="4584700"/>
            <a:ext cx="6223000" cy="3670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940800" y="5956300"/>
            <a:ext cx="749300" cy="91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388600" y="4584700"/>
            <a:ext cx="6223000" cy="36703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534022300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2489200" y="6057900"/>
            <a:ext cx="5473700" cy="381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5340223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0769600" y="6057900"/>
            <a:ext cx="5473700" cy="3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84300" y="4864100"/>
            <a:ext cx="7137400" cy="129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01700" y="6146800"/>
            <a:ext cx="7747000" cy="2057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77400" y="4838700"/>
            <a:ext cx="7099300" cy="129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652000" y="6362700"/>
            <a:ext cx="68199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787400"/>
            <a:ext cx="53848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33500" y="2413000"/>
            <a:ext cx="4673600" cy="1384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708900" y="2209800"/>
            <a:ext cx="8597900" cy="7035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787400"/>
            <a:ext cx="53848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33500" y="2425700"/>
            <a:ext cx="5118100" cy="1384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86700" y="2209800"/>
            <a:ext cx="8572500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787400"/>
            <a:ext cx="53848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33500" y="2413000"/>
            <a:ext cx="5219700" cy="1384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29500" y="1752600"/>
            <a:ext cx="96647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787400"/>
            <a:ext cx="53848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20800" y="2425700"/>
            <a:ext cx="4267200" cy="1384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29500" y="1752600"/>
            <a:ext cx="96647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016000"/>
            <a:ext cx="4864100" cy="265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35400" y="1270000"/>
            <a:ext cx="6667500" cy="666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11800" y="2933700"/>
            <a:ext cx="3340100" cy="3340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57200" y="1270000"/>
            <a:ext cx="6667500" cy="666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" y="2933700"/>
            <a:ext cx="3340100" cy="3340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64500" y="1282700"/>
            <a:ext cx="6667500" cy="666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28200" y="2946400"/>
            <a:ext cx="3340100" cy="3340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93600" y="1282700"/>
            <a:ext cx="6667500" cy="666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970000" y="2946400"/>
            <a:ext cx="3340100" cy="334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7800" y="7734300"/>
            <a:ext cx="2400300" cy="133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62600" y="7721600"/>
            <a:ext cx="3505200" cy="137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44100" y="7683500"/>
            <a:ext cx="3695700" cy="208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97000" y="7734300"/>
            <a:ext cx="3594100" cy="1333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206500" y="7366000"/>
            <a:ext cx="1333500" cy="571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511300" y="7493000"/>
            <a:ext cx="6604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19300" y="6337300"/>
            <a:ext cx="1663700" cy="711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337300" y="6350000"/>
            <a:ext cx="1638300" cy="711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617200" y="6350000"/>
            <a:ext cx="1600200" cy="711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1049000" y="6832600"/>
            <a:ext cx="876300" cy="114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859000" y="6350000"/>
            <a:ext cx="16637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10800000">
            <a:off x="15290800" y="6832600"/>
            <a:ext cx="889000" cy="114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2438400" y="6794500"/>
            <a:ext cx="876300" cy="152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09700" y="7264400"/>
            <a:ext cx="1282700" cy="6985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10800000">
            <a:off x="5334000" y="7366000"/>
            <a:ext cx="1333500" cy="571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10800000">
            <a:off x="5651500" y="7493000"/>
            <a:ext cx="660400" cy="292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10800000">
            <a:off x="9715500" y="7366000"/>
            <a:ext cx="1333500" cy="571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10800000">
            <a:off x="10033000" y="7493000"/>
            <a:ext cx="660400" cy="292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10800000">
            <a:off x="13843000" y="7366000"/>
            <a:ext cx="1333500" cy="571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10800000">
            <a:off x="14160500" y="7493000"/>
            <a:ext cx="660400" cy="292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10800000">
            <a:off x="6769100" y="6807200"/>
            <a:ext cx="876300" cy="1143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549900" y="7264400"/>
            <a:ext cx="1282700" cy="698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931400" y="7264400"/>
            <a:ext cx="1282700" cy="6985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058900" y="7264400"/>
            <a:ext cx="12827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787400"/>
            <a:ext cx="53848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02500" y="2032000"/>
            <a:ext cx="9918700" cy="6972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3500" y="2413000"/>
            <a:ext cx="46482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800100"/>
            <a:ext cx="5384800" cy="285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89800" y="2032000"/>
            <a:ext cx="9664700" cy="7035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8100" y="2324100"/>
            <a:ext cx="29718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425700"/>
            <a:ext cx="29972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15200" y="2032000"/>
            <a:ext cx="9715500" cy="6972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7600" y="-584200"/>
            <a:ext cx="5397500" cy="4876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324100"/>
            <a:ext cx="2032000" cy="1498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07200" y="2286000"/>
            <a:ext cx="10693400" cy="687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41200" y="5143500"/>
            <a:ext cx="5041900" cy="3733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86700" y="2032000"/>
            <a:ext cx="9309100" cy="311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7600" y="762000"/>
            <a:ext cx="5397500" cy="2857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527300"/>
            <a:ext cx="3530600" cy="209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07200" y="2286000"/>
            <a:ext cx="10693400" cy="687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64500" y="5549900"/>
            <a:ext cx="3352800" cy="339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48500" y="533400"/>
            <a:ext cx="9779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2400300"/>
            <a:ext cx="3340100" cy="1600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15000" y="7848600"/>
            <a:ext cx="2628900" cy="1384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762000"/>
            <a:ext cx="5143500" cy="2870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623300" y="7759700"/>
            <a:ext cx="6146800" cy="1574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49700" y="5727700"/>
            <a:ext cx="4635500" cy="91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299200" y="3911600"/>
            <a:ext cx="2032000" cy="711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54800" y="3911600"/>
            <a:ext cx="6477000" cy="723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550400" y="4279900"/>
            <a:ext cx="7112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29800" y="4572000"/>
            <a:ext cx="139700" cy="1397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734300" y="2387600"/>
            <a:ext cx="3746500" cy="965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962900" y="5702300"/>
            <a:ext cx="3797300" cy="1257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328400" y="5727700"/>
            <a:ext cx="4191000" cy="1257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245100" y="4838700"/>
            <a:ext cx="2476500" cy="609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372100" y="4838700"/>
            <a:ext cx="2374900" cy="723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398000" y="4838700"/>
            <a:ext cx="1219200" cy="609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410700" y="4838700"/>
            <a:ext cx="1308100" cy="698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242800" y="4838700"/>
            <a:ext cx="1574800" cy="609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153900" y="4838700"/>
            <a:ext cx="17653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9779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527300"/>
            <a:ext cx="36322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762000"/>
            <a:ext cx="5143500" cy="2857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00400" y="4838700"/>
            <a:ext cx="4267200" cy="1257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191000" y="7454900"/>
            <a:ext cx="1752600" cy="635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98900" y="7442200"/>
            <a:ext cx="2184400" cy="800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800600" y="4127500"/>
            <a:ext cx="1003300" cy="635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610100" y="4064000"/>
            <a:ext cx="1384300" cy="8382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966200" y="4127500"/>
            <a:ext cx="939800" cy="635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864600" y="4076700"/>
            <a:ext cx="1257300" cy="850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708900" y="4902200"/>
            <a:ext cx="3543300" cy="1257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620500" y="7785100"/>
            <a:ext cx="5092700" cy="673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137400" y="4978400"/>
            <a:ext cx="508000" cy="508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328400" y="5041900"/>
            <a:ext cx="546100" cy="381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246100" y="4432300"/>
            <a:ext cx="2171700" cy="1016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382500" y="5156200"/>
            <a:ext cx="4191000" cy="673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32800" y="7493000"/>
            <a:ext cx="1752600" cy="635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023100" y="7569200"/>
            <a:ext cx="508000" cy="508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201400" y="7581900"/>
            <a:ext cx="546100" cy="381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229600" y="7480300"/>
            <a:ext cx="2057400" cy="800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449300" y="7086600"/>
            <a:ext cx="1981200" cy="1016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162800" y="8242300"/>
            <a:ext cx="3937000" cy="571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3441700" y="8267700"/>
            <a:ext cx="34671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9779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527300"/>
            <a:ext cx="36322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" y="774700"/>
            <a:ext cx="6159500" cy="304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5100" y="3441700"/>
            <a:ext cx="3111500" cy="495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013700" y="8140700"/>
            <a:ext cx="3759200" cy="6477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32100" y="2946400"/>
            <a:ext cx="5791200" cy="6299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089400" y="4330700"/>
            <a:ext cx="2895600" cy="3149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975100" y="6184900"/>
            <a:ext cx="2959100" cy="685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359400" y="4673600"/>
            <a:ext cx="355600" cy="355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308600" y="4648200"/>
            <a:ext cx="508000" cy="482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813300" y="5194300"/>
            <a:ext cx="1447800" cy="711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686300" y="5181600"/>
            <a:ext cx="1625600" cy="8509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124700" y="2946400"/>
            <a:ext cx="5791200" cy="6299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382000" y="4330700"/>
            <a:ext cx="2895600" cy="3149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128000" y="5943600"/>
            <a:ext cx="3378200" cy="14859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652000" y="4673600"/>
            <a:ext cx="355600" cy="355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613900" y="4648200"/>
            <a:ext cx="520700" cy="4826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105900" y="5194300"/>
            <a:ext cx="1447800" cy="7112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080500" y="5245100"/>
            <a:ext cx="1600200" cy="8509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353800" y="2946400"/>
            <a:ext cx="5791200" cy="62992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611100" y="4330700"/>
            <a:ext cx="2895600" cy="3149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598400" y="6019800"/>
            <a:ext cx="2895600" cy="12827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881100" y="4660900"/>
            <a:ext cx="355600" cy="355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830300" y="4635500"/>
            <a:ext cx="520700" cy="4826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3335000" y="5194300"/>
            <a:ext cx="1447800" cy="7112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3195300" y="5181600"/>
            <a:ext cx="16637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489200"/>
            <a:ext cx="3886200" cy="208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39200" y="2286000"/>
            <a:ext cx="7975600" cy="6743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82900" y="4076700"/>
            <a:ext cx="3403600" cy="3517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" y="1028700"/>
            <a:ext cx="4432300" cy="2628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2700" y="6477000"/>
            <a:ext cx="65659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9779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552700"/>
            <a:ext cx="4330700" cy="2032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731000" y="2933700"/>
            <a:ext cx="9486900" cy="5943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774700"/>
            <a:ext cx="6159500" cy="3048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98600" y="330200"/>
            <a:ext cx="190500" cy="19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49400" y="368300"/>
            <a:ext cx="1016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787400"/>
            <a:ext cx="3009900" cy="288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2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584200"/>
            <a:ext cx="4953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93700"/>
            <a:ext cx="101600" cy="101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037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2921000"/>
            <a:ext cx="17589500" cy="5969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4356100"/>
            <a:ext cx="2070100" cy="2070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4419600"/>
            <a:ext cx="2070100" cy="2070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81800" y="4356100"/>
            <a:ext cx="2070100" cy="2070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66300" y="4356100"/>
            <a:ext cx="2070100" cy="207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009900" y="5308600"/>
            <a:ext cx="965200" cy="152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56300" y="5308600"/>
            <a:ext cx="850900" cy="152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39200" y="5308600"/>
            <a:ext cx="952500" cy="152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81100" y="5130800"/>
            <a:ext cx="2159000" cy="736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975100" y="5080000"/>
            <a:ext cx="1917700" cy="800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731000" y="5054600"/>
            <a:ext cx="2057400" cy="800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52000" y="5054600"/>
            <a:ext cx="2247900" cy="800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33400" y="6667500"/>
            <a:ext cx="3098800" cy="1231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400800" y="6667500"/>
            <a:ext cx="2781300" cy="1879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296400" y="6616700"/>
            <a:ext cx="2616200" cy="128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557500" y="4356100"/>
            <a:ext cx="2070100" cy="2070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732000" y="5308600"/>
            <a:ext cx="876300" cy="1524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74700" y="3657600"/>
            <a:ext cx="17983200" cy="12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5913100" y="5118100"/>
            <a:ext cx="1536700" cy="736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00000" y="4356100"/>
            <a:ext cx="2070100" cy="2070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772900" y="5308600"/>
            <a:ext cx="952500" cy="152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661900" y="5080000"/>
            <a:ext cx="2260600" cy="736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052300" y="6667500"/>
            <a:ext cx="3124200" cy="1231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3454400" y="6667500"/>
            <a:ext cx="2819400" cy="1574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5506700" y="6667500"/>
            <a:ext cx="22606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8890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552700"/>
            <a:ext cx="4876800" cy="1320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" y="762000"/>
            <a:ext cx="6159500" cy="3073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7000" y="3467100"/>
            <a:ext cx="6934200" cy="9652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80400" y="4991100"/>
            <a:ext cx="3746500" cy="2247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0" y="5486400"/>
            <a:ext cx="1879600" cy="1130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59900" y="5613400"/>
            <a:ext cx="1447800" cy="9779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34700" y="4292600"/>
            <a:ext cx="4953000" cy="3873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039600" y="5130800"/>
            <a:ext cx="2476500" cy="1930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77700" y="5346700"/>
            <a:ext cx="2501900" cy="17145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464800" y="3060700"/>
            <a:ext cx="5410200" cy="11557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385800" y="3124200"/>
            <a:ext cx="2781300" cy="1003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84300" y="3378200"/>
            <a:ext cx="1397000" cy="495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046200" y="3340100"/>
            <a:ext cx="1485900" cy="6350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871200" y="3378200"/>
            <a:ext cx="1397000" cy="4953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693400" y="3340100"/>
            <a:ext cx="1625600" cy="6350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433300" y="3378200"/>
            <a:ext cx="1397000" cy="4953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306300" y="3340100"/>
            <a:ext cx="1574800" cy="635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17040000">
            <a:off x="10490200" y="4279900"/>
            <a:ext cx="1041400" cy="419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12712700" y="4419600"/>
            <a:ext cx="990600" cy="165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17040000">
            <a:off x="14579600" y="4368800"/>
            <a:ext cx="1041400" cy="4191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071600" y="4343400"/>
            <a:ext cx="5207000" cy="3873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5240000" y="5181600"/>
            <a:ext cx="2603500" cy="19304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5278100" y="5346700"/>
            <a:ext cx="2540000" cy="17399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2496800" y="7454900"/>
            <a:ext cx="1600200" cy="7239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09700" y="5422900"/>
            <a:ext cx="4978400" cy="635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435100" y="6654800"/>
            <a:ext cx="5067300" cy="10414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409700" y="8432800"/>
            <a:ext cx="5346700" cy="14478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485900" y="4902200"/>
            <a:ext cx="1244600" cy="4445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333500" y="4876800"/>
            <a:ext cx="1435100" cy="5588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511300" y="6146800"/>
            <a:ext cx="1244600" cy="4445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397000" y="6121400"/>
            <a:ext cx="1397000" cy="558800"/>
          </a:xfrm>
          <a:prstGeom prst="rect">
            <a:avLst/>
          </a:prstGeom>
        </p:spPr>
      </p:pic>
      <p:grpSp>
        <p:nvGrpSpPr>
          <p:cNvPr name="Group 64" id="6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6" id="66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863600" y="7734300"/>
            <a:ext cx="2489200" cy="8890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485900" y="7950200"/>
            <a:ext cx="1244600" cy="4445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447800" y="7924800"/>
            <a:ext cx="13208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8890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540000"/>
            <a:ext cx="3695700" cy="137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26400" y="2768600"/>
            <a:ext cx="10363200" cy="5956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774700"/>
            <a:ext cx="6159500" cy="3048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84400" y="4267200"/>
            <a:ext cx="40259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82300" y="8801100"/>
            <a:ext cx="4978400" cy="660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38400" y="5067300"/>
            <a:ext cx="3632200" cy="673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0500" y="5524500"/>
            <a:ext cx="5410200" cy="1041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667000" y="6604000"/>
            <a:ext cx="3302000" cy="673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90600" y="7073900"/>
            <a:ext cx="64262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273300"/>
            <a:ext cx="1752600" cy="154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48300" y="1104900"/>
            <a:ext cx="12700000" cy="8953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800100"/>
            <a:ext cx="4622800" cy="2844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2400" y="3352800"/>
            <a:ext cx="40005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438400"/>
            <a:ext cx="30734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10400" y="2336800"/>
            <a:ext cx="10083800" cy="6438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711200"/>
            <a:ext cx="3276600" cy="2946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530600"/>
            <a:ext cx="4000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438400"/>
            <a:ext cx="35052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32700" y="1612900"/>
            <a:ext cx="9245600" cy="8267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698500"/>
            <a:ext cx="3276600" cy="297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530600"/>
            <a:ext cx="39878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425700"/>
            <a:ext cx="35306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26200" y="1282700"/>
            <a:ext cx="11112500" cy="847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698500"/>
            <a:ext cx="3276600" cy="297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695700"/>
            <a:ext cx="39497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514600"/>
            <a:ext cx="4229100" cy="2006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07200" y="2286000"/>
            <a:ext cx="10693400" cy="687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64500" y="5549900"/>
            <a:ext cx="3352800" cy="339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0300" y="1016000"/>
            <a:ext cx="5181600" cy="264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882900"/>
            <a:ext cx="50419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1600" y="4406900"/>
            <a:ext cx="7404100" cy="3416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0" y="3416300"/>
            <a:ext cx="7696200" cy="4419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0300" y="1016000"/>
            <a:ext cx="5524500" cy="2628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55800" y="8242300"/>
            <a:ext cx="5613400" cy="647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26700" y="8280400"/>
            <a:ext cx="56261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14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41800" y="596900"/>
            <a:ext cx="9144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48500" y="596900"/>
            <a:ext cx="9144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668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144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144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698500"/>
            <a:ext cx="3746500" cy="297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78000" y="3873500"/>
            <a:ext cx="3517900" cy="4610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6299200"/>
            <a:ext cx="3860800" cy="711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28800" y="6858000"/>
            <a:ext cx="3467100" cy="939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13400" y="3873500"/>
            <a:ext cx="3517900" cy="461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435600" y="6299200"/>
            <a:ext cx="3733800" cy="711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10200" y="6858000"/>
            <a:ext cx="3708400" cy="130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61500" y="3873500"/>
            <a:ext cx="3517900" cy="4610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58300" y="6299200"/>
            <a:ext cx="3733800" cy="711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75800" y="6858000"/>
            <a:ext cx="3352800" cy="130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96900" y="3873500"/>
            <a:ext cx="3517900" cy="4610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360400" y="6299200"/>
            <a:ext cx="3454400" cy="711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30500" y="4521200"/>
            <a:ext cx="1600200" cy="1600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756400" y="4686300"/>
            <a:ext cx="1270000" cy="1320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553700" y="4813300"/>
            <a:ext cx="1346200" cy="1308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439900" y="4686300"/>
            <a:ext cx="1244600" cy="1270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398500" y="6858000"/>
            <a:ext cx="33528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612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541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3800" y="762000"/>
            <a:ext cx="4216400" cy="284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5400" y="2425700"/>
            <a:ext cx="6426200" cy="137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311400" y="3251200"/>
            <a:ext cx="5791200" cy="6299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68700" y="4635500"/>
            <a:ext cx="2895600" cy="3149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644900" y="6477000"/>
            <a:ext cx="3048000" cy="685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838700" y="4978400"/>
            <a:ext cx="355600" cy="355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787900" y="4953000"/>
            <a:ext cx="508000" cy="482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292600" y="5499100"/>
            <a:ext cx="14478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165600" y="5461000"/>
            <a:ext cx="1689100" cy="8890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604000" y="3251200"/>
            <a:ext cx="5791200" cy="6299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874000" y="4635500"/>
            <a:ext cx="2895600" cy="31496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144000" y="4978400"/>
            <a:ext cx="355600" cy="355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093200" y="4953000"/>
            <a:ext cx="520700" cy="4826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597900" y="5499100"/>
            <a:ext cx="1447800" cy="711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458200" y="5461000"/>
            <a:ext cx="1689100" cy="8890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845800" y="3251200"/>
            <a:ext cx="5791200" cy="62992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03100" y="4635500"/>
            <a:ext cx="2895600" cy="3149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684000" y="6477000"/>
            <a:ext cx="3594100" cy="6858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360400" y="4965700"/>
            <a:ext cx="355600" cy="355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322300" y="4940300"/>
            <a:ext cx="520700" cy="4826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827000" y="5499100"/>
            <a:ext cx="1447800" cy="711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2700000" y="5461000"/>
            <a:ext cx="1689100" cy="8890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708900" y="6477000"/>
            <a:ext cx="32131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016000"/>
            <a:ext cx="65024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7175500" y="292100"/>
            <a:ext cx="32766000" cy="12141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2500" y="3263900"/>
            <a:ext cx="16383000" cy="607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2500" y="3263900"/>
            <a:ext cx="16383000" cy="10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187700" y="4140200"/>
            <a:ext cx="13677900" cy="635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5016500"/>
            <a:ext cx="13677900" cy="635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5892800"/>
            <a:ext cx="13677900" cy="635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6769100"/>
            <a:ext cx="13677900" cy="635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7645400"/>
            <a:ext cx="13677900" cy="635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8521700"/>
            <a:ext cx="136779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65300" y="5092700"/>
            <a:ext cx="1206500" cy="685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65300" y="5969000"/>
            <a:ext cx="1193800" cy="685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65300" y="6845300"/>
            <a:ext cx="1193800" cy="685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65300" y="7721600"/>
            <a:ext cx="1206500" cy="685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03300" y="4724400"/>
            <a:ext cx="8801100" cy="1257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187700" y="5016500"/>
            <a:ext cx="4406900" cy="6350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213100" y="5600700"/>
            <a:ext cx="9245600" cy="1257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511800" y="5892800"/>
            <a:ext cx="4622800" cy="6350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359400" y="6477000"/>
            <a:ext cx="8801100" cy="1257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543800" y="6769100"/>
            <a:ext cx="4406900" cy="6350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962900" y="7353300"/>
            <a:ext cx="8801100" cy="1257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147300" y="7645400"/>
            <a:ext cx="4406900" cy="6350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287000" y="8229600"/>
            <a:ext cx="8801100" cy="12573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458700" y="8521700"/>
            <a:ext cx="4406900" cy="6350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5207000" y="4457700"/>
            <a:ext cx="368300" cy="127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7531100" y="4457700"/>
            <a:ext cx="368300" cy="127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9842500" y="4457700"/>
            <a:ext cx="368300" cy="127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12166600" y="4457700"/>
            <a:ext cx="368300" cy="127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14478000" y="4457700"/>
            <a:ext cx="368300" cy="127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765300" y="8597900"/>
            <a:ext cx="1193800" cy="6858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2832100" y="4216400"/>
            <a:ext cx="2641600" cy="6223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5143500" y="4216400"/>
            <a:ext cx="2654300" cy="6223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467600" y="4216400"/>
            <a:ext cx="2654300" cy="6223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9791700" y="4216400"/>
            <a:ext cx="2641600" cy="6223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2103100" y="4216400"/>
            <a:ext cx="2654300" cy="6223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4427200" y="4216400"/>
            <a:ext cx="2654300" cy="622300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3327400" y="4991100"/>
            <a:ext cx="774700" cy="7366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3492500" y="5156200"/>
            <a:ext cx="381000" cy="368300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5676900" y="5829300"/>
            <a:ext cx="635000" cy="8128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5816600" y="6007100"/>
            <a:ext cx="317500" cy="4064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7759700" y="6705600"/>
            <a:ext cx="838200" cy="8128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7937500" y="6883400"/>
            <a:ext cx="419100" cy="406400"/>
          </a:xfrm>
          <a:prstGeom prst="rect">
            <a:avLst/>
          </a:prstGeom>
        </p:spPr>
      </p:pic>
      <p:grpSp>
        <p:nvGrpSpPr>
          <p:cNvPr name="Group 76" id="7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7" id="77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0121900" y="7493000"/>
            <a:ext cx="1003300" cy="10033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10337800" y="7708900"/>
            <a:ext cx="495300" cy="495300"/>
          </a:xfrm>
          <a:prstGeom prst="rect">
            <a:avLst/>
          </a:prstGeom>
        </p:spPr>
      </p:pic>
      <p:grpSp>
        <p:nvGrpSpPr>
          <p:cNvPr name="Group 79" id="7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0" id="80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12484100" y="8369300"/>
            <a:ext cx="1003300" cy="10033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12700000" y="8585200"/>
            <a:ext cx="495300" cy="4953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3937000" y="5092700"/>
            <a:ext cx="3695700" cy="6223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6261100" y="5981700"/>
            <a:ext cx="3835400" cy="5969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8382000" y="6845300"/>
            <a:ext cx="2387600" cy="6223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13220700" y="8610600"/>
            <a:ext cx="1943100" cy="5969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10807700" y="7683500"/>
            <a:ext cx="927100" cy="6604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7721600" y="5143500"/>
            <a:ext cx="7620000" cy="4953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10223500" y="6019800"/>
            <a:ext cx="4521200" cy="4953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12077700" y="6896100"/>
            <a:ext cx="4889500" cy="4953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0">
            <a:off x="5422900" y="8636000"/>
            <a:ext cx="8445500" cy="5080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3416300" y="7759700"/>
            <a:ext cx="7988300" cy="5080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0">
            <a:off x="3175000" y="3441700"/>
            <a:ext cx="13677900" cy="635000"/>
          </a:xfrm>
          <a:prstGeom prst="rect">
            <a:avLst/>
          </a:prstGeom>
        </p:spPr>
      </p:pic>
      <p:grpSp>
        <p:nvGrpSpPr>
          <p:cNvPr name="Group 93" id="9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4" id="94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5194300" y="3746500"/>
            <a:ext cx="368300" cy="12700"/>
          </a:xfrm>
          <a:prstGeom prst="rect">
            <a:avLst/>
          </a:prstGeom>
        </p:spPr>
      </p:pic>
      <p:grpSp>
        <p:nvGrpSpPr>
          <p:cNvPr name="Group 95" id="9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6" id="96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7518400" y="3746500"/>
            <a:ext cx="368300" cy="12700"/>
          </a:xfrm>
          <a:prstGeom prst="rect">
            <a:avLst/>
          </a:prstGeom>
        </p:spPr>
      </p:pic>
      <p:grpSp>
        <p:nvGrpSpPr>
          <p:cNvPr name="Group 97" id="9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8" id="98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9829800" y="3746500"/>
            <a:ext cx="368300" cy="12700"/>
          </a:xfrm>
          <a:prstGeom prst="rect">
            <a:avLst/>
          </a:prstGeom>
        </p:spPr>
      </p:pic>
      <p:grpSp>
        <p:nvGrpSpPr>
          <p:cNvPr name="Group 99" id="9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0" id="100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12153900" y="3746500"/>
            <a:ext cx="368300" cy="12700"/>
          </a:xfrm>
          <a:prstGeom prst="rect">
            <a:avLst/>
          </a:prstGeom>
        </p:spPr>
      </p:pic>
      <p:grpSp>
        <p:nvGrpSpPr>
          <p:cNvPr name="Group 101" id="10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2" id="102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14478000" y="3746500"/>
            <a:ext cx="368300" cy="12700"/>
          </a:xfrm>
          <a:prstGeom prst="rect">
            <a:avLst/>
          </a:prstGeom>
        </p:spPr>
      </p:pic>
      <p:pic>
        <p:nvPicPr>
          <p:cNvPr name="Picture 103" id="103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3479800" y="3467100"/>
            <a:ext cx="1562100" cy="673100"/>
          </a:xfrm>
          <a:prstGeom prst="rect">
            <a:avLst/>
          </a:prstGeom>
        </p:spPr>
      </p:pic>
      <p:pic>
        <p:nvPicPr>
          <p:cNvPr name="Picture 104" id="104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0">
            <a:off x="5689600" y="3467100"/>
            <a:ext cx="1562100" cy="673100"/>
          </a:xfrm>
          <a:prstGeom prst="rect">
            <a:avLst/>
          </a:prstGeom>
        </p:spPr>
      </p:pic>
      <p:pic>
        <p:nvPicPr>
          <p:cNvPr name="Picture 105" id="105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 rot="0">
            <a:off x="8255000" y="3467100"/>
            <a:ext cx="1257300" cy="673100"/>
          </a:xfrm>
          <a:prstGeom prst="rect">
            <a:avLst/>
          </a:prstGeom>
        </p:spPr>
      </p:pic>
      <p:pic>
        <p:nvPicPr>
          <p:cNvPr name="Picture 106" id="106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 rot="0">
            <a:off x="10388600" y="3467100"/>
            <a:ext cx="1562100" cy="673100"/>
          </a:xfrm>
          <a:prstGeom prst="rect">
            <a:avLst/>
          </a:prstGeom>
        </p:spPr>
      </p:pic>
      <p:pic>
        <p:nvPicPr>
          <p:cNvPr name="Picture 107" id="107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 rot="0">
            <a:off x="12687300" y="3467100"/>
            <a:ext cx="1536700" cy="673100"/>
          </a:xfrm>
          <a:prstGeom prst="rect">
            <a:avLst/>
          </a:prstGeom>
        </p:spPr>
      </p:pic>
      <p:pic>
        <p:nvPicPr>
          <p:cNvPr name="Picture 108" id="108"/>
          <p:cNvPicPr>
            <a:picLocks noChangeAspect="true"/>
          </p:cNvPicPr>
          <p:nvPr/>
        </p:nvPicPr>
        <p:blipFill>
          <a:blip r:embed="rId64"/>
          <a:stretch>
            <a:fillRect/>
          </a:stretch>
        </p:blipFill>
        <p:spPr>
          <a:xfrm rot="0">
            <a:off x="15087600" y="3467100"/>
            <a:ext cx="12827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" y="1016000"/>
            <a:ext cx="6807200" cy="264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2413000"/>
            <a:ext cx="5168900" cy="139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-977900" y="6172200"/>
            <a:ext cx="5435600" cy="31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970000" y="6540500"/>
            <a:ext cx="304800" cy="3746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44700" y="3784600"/>
            <a:ext cx="1295400" cy="711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44700" y="4368800"/>
            <a:ext cx="1866900" cy="698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70100" y="4953000"/>
            <a:ext cx="1485900" cy="1016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070100" y="5524500"/>
            <a:ext cx="2311400" cy="1016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70100" y="6096000"/>
            <a:ext cx="3467100" cy="698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95500" y="6692900"/>
            <a:ext cx="4241800" cy="1016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082800" y="7251700"/>
            <a:ext cx="2387600" cy="698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095500" y="7835900"/>
            <a:ext cx="2019300" cy="698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14500" y="2057400"/>
            <a:ext cx="2882900" cy="1016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363700" y="1358900"/>
            <a:ext cx="2044700" cy="9144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414500" y="3632200"/>
            <a:ext cx="546100" cy="10160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389100" y="2971800"/>
            <a:ext cx="1282700" cy="9525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414500" y="5092700"/>
            <a:ext cx="901700" cy="711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389100" y="4572000"/>
            <a:ext cx="977900" cy="13208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4490700" y="8407400"/>
            <a:ext cx="1574800" cy="1574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097000" y="8496300"/>
            <a:ext cx="2184400" cy="571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4490700" y="6845300"/>
            <a:ext cx="1574800" cy="1574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4249400" y="7708900"/>
            <a:ext cx="2044700" cy="571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6065500" y="6845300"/>
            <a:ext cx="1574800" cy="1574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5570200" y="7645400"/>
            <a:ext cx="2070100" cy="571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6065500" y="8420100"/>
            <a:ext cx="1574800" cy="1574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970000" y="6540500"/>
            <a:ext cx="304800" cy="37465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4864100" y="-1778000"/>
            <a:ext cx="11239500" cy="15087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7429500" y="1752600"/>
            <a:ext cx="5613400" cy="75438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7251700" y="6972300"/>
            <a:ext cx="1244600" cy="5842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8877300" y="6781800"/>
            <a:ext cx="1524000" cy="4699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5544800" y="8496300"/>
            <a:ext cx="2273300" cy="5715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2108200" y="8420100"/>
            <a:ext cx="20828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1016000"/>
            <a:ext cx="6807200" cy="264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2425700"/>
            <a:ext cx="4762500" cy="137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414500" y="2006600"/>
            <a:ext cx="2844800" cy="71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63700" y="1358900"/>
            <a:ext cx="2044700" cy="914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414500" y="3632200"/>
            <a:ext cx="546100" cy="1016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389100" y="2971800"/>
            <a:ext cx="1282700" cy="952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414500" y="5156200"/>
            <a:ext cx="2463800" cy="1473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89100" y="4572000"/>
            <a:ext cx="977900" cy="1320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4490700" y="8407400"/>
            <a:ext cx="1574800" cy="1574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058900" y="8382000"/>
            <a:ext cx="2057400" cy="1079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4490700" y="6845300"/>
            <a:ext cx="1574800" cy="1574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465300" y="7467600"/>
            <a:ext cx="1841500" cy="1054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065500" y="6845300"/>
            <a:ext cx="1574800" cy="1574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027400" y="7531100"/>
            <a:ext cx="1625600" cy="825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065500" y="8420100"/>
            <a:ext cx="1574800" cy="1574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70000" y="6540500"/>
            <a:ext cx="304800" cy="37465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622800" y="-2616200"/>
            <a:ext cx="11811000" cy="16840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302500" y="1358900"/>
            <a:ext cx="5905500" cy="8420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378700" y="2794000"/>
            <a:ext cx="2197100" cy="1041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248900" y="3556000"/>
            <a:ext cx="2222500" cy="1485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-1092200" y="6273800"/>
            <a:ext cx="5651500" cy="317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862300" y="8356600"/>
            <a:ext cx="1917700" cy="863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884400" y="9715500"/>
            <a:ext cx="2463800" cy="698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2057400" y="9080500"/>
            <a:ext cx="4991100" cy="11684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2057400" y="3797300"/>
            <a:ext cx="3048000" cy="10160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2070100" y="4381500"/>
            <a:ext cx="2692400" cy="1016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2057400" y="4940300"/>
            <a:ext cx="2590800" cy="6985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2070100" y="5511800"/>
            <a:ext cx="1511300" cy="698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2082800" y="6108700"/>
            <a:ext cx="2768600" cy="10160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2095500" y="6692900"/>
            <a:ext cx="2209800" cy="10160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2082800" y="7251700"/>
            <a:ext cx="2387600" cy="6985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2095500" y="7835900"/>
            <a:ext cx="2019300" cy="6985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2108200" y="8420100"/>
            <a:ext cx="20828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0300" y="1028700"/>
            <a:ext cx="7531100" cy="2628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331700" y="5143500"/>
            <a:ext cx="5499100" cy="1371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8700" y="5143500"/>
            <a:ext cx="5308600" cy="1295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29500" y="4368800"/>
            <a:ext cx="4394200" cy="2476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569200" y="4394200"/>
            <a:ext cx="3441700" cy="673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49400" y="6731000"/>
            <a:ext cx="3670300" cy="1028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46000" y="6832600"/>
            <a:ext cx="4737100" cy="723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451100" y="4381500"/>
            <a:ext cx="2019300" cy="622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144500" y="4381500"/>
            <a:ext cx="3454400" cy="622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6972300" y="5219700"/>
            <a:ext cx="469900" cy="749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1442700" y="5219700"/>
            <a:ext cx="4699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0300" y="1028700"/>
            <a:ext cx="7531100" cy="2628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3251200"/>
            <a:ext cx="7531100" cy="5651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83700" y="4699000"/>
            <a:ext cx="84963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254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762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612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187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61900" y="571500"/>
            <a:ext cx="1054100" cy="45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3022600"/>
            <a:ext cx="9690100" cy="12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6235700"/>
            <a:ext cx="9690100" cy="12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7835900"/>
            <a:ext cx="9690100" cy="12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4622800"/>
            <a:ext cx="96901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8242300"/>
            <a:ext cx="3632200" cy="762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85200" y="2298700"/>
            <a:ext cx="774700" cy="1016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547100" y="1663700"/>
            <a:ext cx="1790700" cy="901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72500" y="5384800"/>
            <a:ext cx="1016000" cy="749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47100" y="4876800"/>
            <a:ext cx="1778000" cy="901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585200" y="7073900"/>
            <a:ext cx="584200" cy="1016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47100" y="6477000"/>
            <a:ext cx="1955800" cy="901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85200" y="3911600"/>
            <a:ext cx="774700" cy="1016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547100" y="3263900"/>
            <a:ext cx="2578100" cy="901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84300" y="7264400"/>
            <a:ext cx="3352800" cy="800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3800" y="1016000"/>
            <a:ext cx="6096000" cy="2641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9613900"/>
            <a:ext cx="9690100" cy="12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559800" y="8801100"/>
            <a:ext cx="1092200" cy="774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547100" y="8255000"/>
            <a:ext cx="1498600" cy="901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836400" y="2209800"/>
            <a:ext cx="698500" cy="774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836400" y="1676400"/>
            <a:ext cx="1003300" cy="1320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836400" y="5372100"/>
            <a:ext cx="1092200" cy="774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823700" y="4864100"/>
            <a:ext cx="1473200" cy="901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861800" y="7124700"/>
            <a:ext cx="863600" cy="10160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823700" y="6375400"/>
            <a:ext cx="2882900" cy="990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849100" y="3860800"/>
            <a:ext cx="876300" cy="774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823700" y="3263900"/>
            <a:ext cx="1663700" cy="9017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849100" y="8750300"/>
            <a:ext cx="1155700" cy="7747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823700" y="8255000"/>
            <a:ext cx="1892300" cy="901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795500" y="2222500"/>
            <a:ext cx="698500" cy="7747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782800" y="1600200"/>
            <a:ext cx="1028700" cy="9525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795500" y="5372100"/>
            <a:ext cx="1092200" cy="7747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782800" y="4876800"/>
            <a:ext cx="1473200" cy="9017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820900" y="7124700"/>
            <a:ext cx="863600" cy="10160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782800" y="6388100"/>
            <a:ext cx="2882900" cy="9906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808200" y="3873500"/>
            <a:ext cx="876300" cy="7747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782800" y="3276600"/>
            <a:ext cx="1663700" cy="9017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4808200" y="8763000"/>
            <a:ext cx="1155700" cy="7747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4782800" y="8255000"/>
            <a:ext cx="18923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702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612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187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254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68600" y="571500"/>
            <a:ext cx="1054100" cy="457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86700" y="8077200"/>
            <a:ext cx="9194800" cy="990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8089138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760200" y="7112000"/>
            <a:ext cx="1460500" cy="63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8089138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8160000">
            <a:off x="13220700" y="7010400"/>
            <a:ext cx="2311400" cy="63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8089138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8160000">
            <a:off x="9436100" y="7010400"/>
            <a:ext cx="2311400" cy="635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39400" y="2247900"/>
            <a:ext cx="3962400" cy="3962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86700" y="2489200"/>
            <a:ext cx="3454400" cy="3454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627100" y="2489200"/>
            <a:ext cx="3454400" cy="3454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31200" y="8305800"/>
            <a:ext cx="20828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79000" y="8305800"/>
            <a:ext cx="6896100" cy="635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71700" y="3378200"/>
            <a:ext cx="3848100" cy="749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2476500" y="-368300"/>
            <a:ext cx="19342100" cy="17081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016000"/>
            <a:ext cx="6426200" cy="261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93900" y="4114800"/>
            <a:ext cx="14681200" cy="17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93900" y="6286500"/>
            <a:ext cx="14681200" cy="17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44700" y="7848600"/>
            <a:ext cx="14630400" cy="177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82800" y="3136900"/>
            <a:ext cx="2489200" cy="850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54200" y="3009900"/>
            <a:ext cx="2908300" cy="1244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953000" y="3263900"/>
            <a:ext cx="9017000" cy="812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82800" y="4775200"/>
            <a:ext cx="2489200" cy="850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79600" y="4724400"/>
            <a:ext cx="3009900" cy="1244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82800" y="6692900"/>
            <a:ext cx="2489200" cy="850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905000" y="6642100"/>
            <a:ext cx="2959100" cy="12192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82800" y="8496300"/>
            <a:ext cx="2489200" cy="850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917700" y="8394700"/>
            <a:ext cx="2908300" cy="1257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927600" y="8242300"/>
            <a:ext cx="6540500" cy="1765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927600" y="6350000"/>
            <a:ext cx="8674100" cy="1765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965700" y="4533900"/>
            <a:ext cx="11684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028700"/>
            <a:ext cx="64389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162300"/>
            <a:ext cx="15836900" cy="130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5000" y="4864100"/>
            <a:ext cx="4178300" cy="4953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44800" y="5054600"/>
            <a:ext cx="2298700" cy="2298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82800" y="7378700"/>
            <a:ext cx="3530600" cy="901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048000" y="8026400"/>
            <a:ext cx="2260600" cy="1905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061200" y="4838700"/>
            <a:ext cx="4178300" cy="4953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02600" y="5029200"/>
            <a:ext cx="2298700" cy="2298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51700" y="7353300"/>
            <a:ext cx="3771900" cy="901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874000" y="8216900"/>
            <a:ext cx="3009900" cy="1270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242800" y="4838700"/>
            <a:ext cx="4178300" cy="4953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144500" y="5029200"/>
            <a:ext cx="2298700" cy="2298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141200" y="7353300"/>
            <a:ext cx="3987800" cy="901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750800" y="8178800"/>
            <a:ext cx="3086100" cy="15875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597900" y="5575300"/>
            <a:ext cx="1295400" cy="1270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766800" y="5600700"/>
            <a:ext cx="1219200" cy="1219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251200" y="5524500"/>
            <a:ext cx="14859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3800" y="800100"/>
            <a:ext cx="4521200" cy="284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47400" y="7073900"/>
            <a:ext cx="4241800" cy="825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39600" y="5930900"/>
            <a:ext cx="1587500" cy="609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76100" y="6565900"/>
            <a:ext cx="1689100" cy="635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931900" y="5778500"/>
            <a:ext cx="800100" cy="800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627100" y="6616700"/>
            <a:ext cx="1574800" cy="609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305800" y="3200400"/>
            <a:ext cx="1079500" cy="1079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140700" y="4140200"/>
            <a:ext cx="1536700" cy="596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96200" y="4521200"/>
            <a:ext cx="2908300" cy="7747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39300" y="3302000"/>
            <a:ext cx="736600" cy="850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436100" y="4051300"/>
            <a:ext cx="1130300" cy="673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039100" y="6985000"/>
            <a:ext cx="2324100" cy="8636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480300" y="6108700"/>
            <a:ext cx="1422400" cy="889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017000" y="5143500"/>
            <a:ext cx="1600200" cy="12446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207500" y="6438900"/>
            <a:ext cx="1714500" cy="5080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8039100" y="5283200"/>
            <a:ext cx="850900" cy="9144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899400" y="9334500"/>
            <a:ext cx="2489200" cy="7620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318500" y="8191500"/>
            <a:ext cx="863600" cy="6858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810500" y="8839200"/>
            <a:ext cx="1752600" cy="6350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9245600" y="8839200"/>
            <a:ext cx="1384300" cy="6731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486900" y="8255000"/>
            <a:ext cx="977900" cy="5842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3771900" y="7061200"/>
            <a:ext cx="1714500" cy="8001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4343400" y="6070600"/>
            <a:ext cx="635000" cy="6096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3632200" y="6692900"/>
            <a:ext cx="1930400" cy="596900"/>
          </a:xfrm>
          <a:prstGeom prst="rect">
            <a:avLst/>
          </a:prstGeom>
        </p:spPr>
      </p:pic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6" id="6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7" id="6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3048000" y="5969000"/>
            <a:ext cx="711200" cy="7112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2667000" y="6629400"/>
            <a:ext cx="1409700" cy="673100"/>
          </a:xfrm>
          <a:prstGeom prst="rect">
            <a:avLst/>
          </a:prstGeom>
        </p:spPr>
      </p:pic>
      <p:grpSp>
        <p:nvGrpSpPr>
          <p:cNvPr name="Group 69" id="6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0" id="7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5054600" y="6642100"/>
            <a:ext cx="1447800" cy="647700"/>
          </a:xfrm>
          <a:prstGeom prst="rect">
            <a:avLst/>
          </a:prstGeom>
        </p:spPr>
      </p:pic>
      <p:grpSp>
        <p:nvGrpSpPr>
          <p:cNvPr name="Group 71" id="7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2" id="7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5384800" y="5880100"/>
            <a:ext cx="812800" cy="8509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4" id="7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5" id="7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6" id="76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3296900" y="8242300"/>
            <a:ext cx="736600" cy="8890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2522200" y="8978900"/>
            <a:ext cx="1968500" cy="660400"/>
          </a:xfrm>
          <a:prstGeom prst="rect">
            <a:avLst/>
          </a:prstGeom>
        </p:spPr>
      </p:pic>
      <p:grpSp>
        <p:nvGrpSpPr>
          <p:cNvPr name="Group 78" id="7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9" id="7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0" id="80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1963400" y="8166100"/>
            <a:ext cx="952500" cy="9525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1620500" y="9042400"/>
            <a:ext cx="1638300" cy="6096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1404600" y="9309100"/>
            <a:ext cx="2895600" cy="863600"/>
          </a:xfrm>
          <a:prstGeom prst="rect">
            <a:avLst/>
          </a:prstGeom>
        </p:spPr>
      </p:pic>
      <p:grpSp>
        <p:nvGrpSpPr>
          <p:cNvPr name="Group 83" id="8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4" id="84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3568700" y="4343400"/>
            <a:ext cx="2870200" cy="774700"/>
          </a:xfrm>
          <a:prstGeom prst="rect">
            <a:avLst/>
          </a:prstGeom>
        </p:spPr>
      </p:pic>
      <p:grpSp>
        <p:nvGrpSpPr>
          <p:cNvPr name="Group 85" id="8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6" id="8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7" id="87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3530600" y="3200400"/>
            <a:ext cx="876300" cy="7620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2946400" y="3898900"/>
            <a:ext cx="1879600" cy="660400"/>
          </a:xfrm>
          <a:prstGeom prst="rect">
            <a:avLst/>
          </a:prstGeom>
        </p:spPr>
      </p:pic>
      <p:grpSp>
        <p:nvGrpSpPr>
          <p:cNvPr name="Group 89" id="8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0" id="90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4546600" y="3289300"/>
            <a:ext cx="1206500" cy="7366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4216400" y="3949700"/>
            <a:ext cx="1739900" cy="609600"/>
          </a:xfrm>
          <a:prstGeom prst="rect">
            <a:avLst/>
          </a:prstGeom>
        </p:spPr>
      </p:pic>
      <p:grpSp>
        <p:nvGrpSpPr>
          <p:cNvPr name="Group 92" id="9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3" id="93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6007100" y="3302000"/>
            <a:ext cx="723900" cy="711200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5270500" y="3911600"/>
            <a:ext cx="1905000" cy="635000"/>
          </a:xfrm>
          <a:prstGeom prst="rect">
            <a:avLst/>
          </a:prstGeom>
        </p:spPr>
      </p:pic>
      <p:grpSp>
        <p:nvGrpSpPr>
          <p:cNvPr name="Group 95" id="9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6" id="9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7" id="97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3924300" y="8661400"/>
            <a:ext cx="1016000" cy="520700"/>
          </a:xfrm>
          <a:prstGeom prst="rect">
            <a:avLst/>
          </a:prstGeom>
        </p:spPr>
      </p:pic>
      <p:grpSp>
        <p:nvGrpSpPr>
          <p:cNvPr name="Group 98" id="9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9" id="99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5067300" y="8153400"/>
            <a:ext cx="469900" cy="508000"/>
          </a:xfrm>
          <a:prstGeom prst="rect">
            <a:avLst/>
          </a:prstGeom>
        </p:spPr>
      </p:pic>
      <p:grpSp>
        <p:nvGrpSpPr>
          <p:cNvPr name="Group 100" id="10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1" id="101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5499100" y="8674100"/>
            <a:ext cx="1574800" cy="635000"/>
          </a:xfrm>
          <a:prstGeom prst="rect">
            <a:avLst/>
          </a:prstGeom>
        </p:spPr>
      </p:pic>
      <p:pic>
        <p:nvPicPr>
          <p:cNvPr name="Picture 102" id="102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3670300" y="9220200"/>
            <a:ext cx="3086100" cy="812800"/>
          </a:xfrm>
          <a:prstGeom prst="rect">
            <a:avLst/>
          </a:prstGeom>
        </p:spPr>
      </p:pic>
      <p:grpSp>
        <p:nvGrpSpPr>
          <p:cNvPr name="Group 103" id="10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4" id="10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5" id="105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0">
            <a:off x="12420600" y="4191000"/>
            <a:ext cx="1676400" cy="596900"/>
          </a:xfrm>
          <a:prstGeom prst="rect">
            <a:avLst/>
          </a:prstGeom>
        </p:spPr>
      </p:pic>
      <p:grpSp>
        <p:nvGrpSpPr>
          <p:cNvPr name="Group 106" id="10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7" id="107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12992100" y="3619500"/>
            <a:ext cx="584200" cy="584200"/>
          </a:xfrm>
          <a:prstGeom prst="rect">
            <a:avLst/>
          </a:prstGeom>
        </p:spPr>
      </p:pic>
      <p:pic>
        <p:nvPicPr>
          <p:cNvPr name="Picture 108" id="108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0">
            <a:off x="11506200" y="4508500"/>
            <a:ext cx="3048000" cy="800100"/>
          </a:xfrm>
          <a:prstGeom prst="rect">
            <a:avLst/>
          </a:prstGeom>
        </p:spPr>
      </p:pic>
      <p:grpSp>
        <p:nvGrpSpPr>
          <p:cNvPr name="Group 109" id="10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0" id="1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1" id="111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0">
            <a:off x="12280900" y="2463800"/>
            <a:ext cx="698500" cy="698500"/>
          </a:xfrm>
          <a:prstGeom prst="rect">
            <a:avLst/>
          </a:prstGeom>
        </p:spPr>
      </p:pic>
      <p:pic>
        <p:nvPicPr>
          <p:cNvPr name="Picture 112" id="112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11988800" y="3035300"/>
            <a:ext cx="1460500" cy="673100"/>
          </a:xfrm>
          <a:prstGeom prst="rect">
            <a:avLst/>
          </a:prstGeom>
        </p:spPr>
      </p:pic>
      <p:grpSp>
        <p:nvGrpSpPr>
          <p:cNvPr name="Group 113" id="1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4" id="1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5" id="115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0">
            <a:off x="14122400" y="3733800"/>
            <a:ext cx="381000" cy="571500"/>
          </a:xfrm>
          <a:prstGeom prst="rect">
            <a:avLst/>
          </a:prstGeom>
        </p:spPr>
      </p:pic>
      <p:pic>
        <p:nvPicPr>
          <p:cNvPr name="Picture 116" id="116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 rot="0">
            <a:off x="13741400" y="4216400"/>
            <a:ext cx="1219200" cy="698500"/>
          </a:xfrm>
          <a:prstGeom prst="rect">
            <a:avLst/>
          </a:prstGeom>
        </p:spPr>
      </p:pic>
      <p:grpSp>
        <p:nvGrpSpPr>
          <p:cNvPr name="Group 117" id="1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8" id="1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9" id="119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 rot="0">
            <a:off x="11950700" y="3695700"/>
            <a:ext cx="508000" cy="508000"/>
          </a:xfrm>
          <a:prstGeom prst="rect">
            <a:avLst/>
          </a:prstGeom>
        </p:spPr>
      </p:pic>
      <p:pic>
        <p:nvPicPr>
          <p:cNvPr name="Picture 120" id="120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 rot="0">
            <a:off x="11620500" y="4140200"/>
            <a:ext cx="1231900" cy="647700"/>
          </a:xfrm>
          <a:prstGeom prst="rect">
            <a:avLst/>
          </a:prstGeom>
        </p:spPr>
      </p:pic>
      <p:grpSp>
        <p:nvGrpSpPr>
          <p:cNvPr name="Group 121" id="1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2" id="1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3" id="123"/>
          <p:cNvPicPr>
            <a:picLocks noChangeAspect="true"/>
          </p:cNvPicPr>
          <p:nvPr/>
        </p:nvPicPr>
        <p:blipFill>
          <a:blip r:embed="rId64"/>
          <a:stretch>
            <a:fillRect/>
          </a:stretch>
        </p:blipFill>
        <p:spPr>
          <a:xfrm rot="0">
            <a:off x="13500100" y="2552700"/>
            <a:ext cx="571500" cy="571500"/>
          </a:xfrm>
          <a:prstGeom prst="rect">
            <a:avLst/>
          </a:prstGeom>
        </p:spPr>
      </p:pic>
      <p:pic>
        <p:nvPicPr>
          <p:cNvPr name="Picture 124" id="124"/>
          <p:cNvPicPr>
            <a:picLocks noChangeAspect="true"/>
          </p:cNvPicPr>
          <p:nvPr/>
        </p:nvPicPr>
        <p:blipFill>
          <a:blip r:embed="rId65"/>
          <a:stretch>
            <a:fillRect/>
          </a:stretch>
        </p:blipFill>
        <p:spPr>
          <a:xfrm rot="0">
            <a:off x="12941300" y="3060700"/>
            <a:ext cx="17526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374900"/>
            <a:ext cx="3048000" cy="2235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46700" y="1828800"/>
            <a:ext cx="12052300" cy="774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25700"/>
            <a:ext cx="30099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59700" y="1104900"/>
            <a:ext cx="8293100" cy="3835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74000" y="5105400"/>
            <a:ext cx="8394700" cy="4813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